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7" r:id="rId2"/>
    <p:sldId id="299" r:id="rId3"/>
    <p:sldId id="319" r:id="rId4"/>
    <p:sldId id="300" r:id="rId5"/>
    <p:sldId id="306" r:id="rId6"/>
    <p:sldId id="301" r:id="rId7"/>
    <p:sldId id="302" r:id="rId8"/>
    <p:sldId id="308" r:id="rId9"/>
    <p:sldId id="312" r:id="rId10"/>
    <p:sldId id="318" r:id="rId11"/>
    <p:sldId id="296" r:id="rId12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86"/>
    <a:srgbClr val="DD5B21"/>
    <a:srgbClr val="FF3300"/>
    <a:srgbClr val="0092D2"/>
    <a:srgbClr val="F2AF1E"/>
    <a:srgbClr val="8BC53F"/>
    <a:srgbClr val="9EC6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15" autoAdjust="0"/>
    <p:restoredTop sz="95372" autoAdjust="0"/>
  </p:normalViewPr>
  <p:slideViewPr>
    <p:cSldViewPr snapToGrid="0" snapToObjects="1" showGuides="1">
      <p:cViewPr varScale="1">
        <p:scale>
          <a:sx n="82" d="100"/>
          <a:sy n="82" d="100"/>
        </p:scale>
        <p:origin x="-684" y="-9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66" d="100"/>
          <a:sy n="66" d="100"/>
        </p:scale>
        <p:origin x="-2424" y="-72"/>
      </p:cViewPr>
      <p:guideLst>
        <p:guide orient="horz" pos="2931"/>
        <p:guide pos="221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image" Target="../media/image17.jpeg"/><Relationship Id="rId4" Type="http://schemas.openxmlformats.org/officeDocument/2006/relationships/image" Target="../media/image1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image" Target="../media/image17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E1F55-B1BF-40B9-A6DB-F8990E424ABD}" type="doc">
      <dgm:prSet loTypeId="urn:microsoft.com/office/officeart/2005/8/layout/radial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MX"/>
        </a:p>
      </dgm:t>
    </dgm:pt>
    <dgm:pt modelId="{51AFEC69-0916-43D1-A456-6370DD2BC32B}">
      <dgm:prSet phldrT="[Texto]"/>
      <dgm:spPr/>
      <dgm:t>
        <a:bodyPr/>
        <a:lstStyle/>
        <a:p>
          <a:r>
            <a:rPr lang="es-MX" b="1" dirty="0" smtClean="0">
              <a:latin typeface="Gidole Regular"/>
            </a:rPr>
            <a:t>Dimensiones DX</a:t>
          </a:r>
          <a:endParaRPr lang="es-MX" b="1" dirty="0">
            <a:latin typeface="Gidole Regular"/>
          </a:endParaRPr>
        </a:p>
      </dgm:t>
    </dgm:pt>
    <dgm:pt modelId="{8C06C438-A671-4128-AB7C-16EEE5A2BE79}" type="parTrans" cxnId="{100DAE76-F188-4D0D-91EB-E5514082F642}">
      <dgm:prSet/>
      <dgm:spPr/>
      <dgm:t>
        <a:bodyPr/>
        <a:lstStyle/>
        <a:p>
          <a:endParaRPr lang="es-MX" b="1">
            <a:latin typeface="Gidole Regular"/>
          </a:endParaRPr>
        </a:p>
      </dgm:t>
    </dgm:pt>
    <dgm:pt modelId="{E0307BF0-CC89-4908-BCEF-BBEDF63D9AAD}" type="sibTrans" cxnId="{100DAE76-F188-4D0D-91EB-E5514082F642}">
      <dgm:prSet/>
      <dgm:spPr/>
      <dgm:t>
        <a:bodyPr/>
        <a:lstStyle/>
        <a:p>
          <a:endParaRPr lang="es-MX" b="1">
            <a:latin typeface="Gidole Regular"/>
          </a:endParaRPr>
        </a:p>
      </dgm:t>
    </dgm:pt>
    <dgm:pt modelId="{E481DC72-4017-4D06-8E56-6528686CACDC}">
      <dgm:prSet phldrT="[Texto]"/>
      <dgm:spPr/>
      <dgm:t>
        <a:bodyPr/>
        <a:lstStyle/>
        <a:p>
          <a:r>
            <a:rPr lang="es-MX" b="1" dirty="0" smtClean="0">
              <a:latin typeface="Gidole Regular"/>
            </a:rPr>
            <a:t>Liderazgo</a:t>
          </a:r>
          <a:endParaRPr lang="es-MX" b="1" dirty="0">
            <a:latin typeface="Gidole Regular"/>
          </a:endParaRPr>
        </a:p>
      </dgm:t>
    </dgm:pt>
    <dgm:pt modelId="{3E712AC5-8C82-4F67-BE00-6A12E0EE26C9}" type="parTrans" cxnId="{FEAF4B3F-CFA1-4E01-9AFA-20604340C20D}">
      <dgm:prSet/>
      <dgm:spPr/>
      <dgm:t>
        <a:bodyPr/>
        <a:lstStyle/>
        <a:p>
          <a:endParaRPr lang="es-MX" b="1">
            <a:latin typeface="Gidole Regular"/>
          </a:endParaRPr>
        </a:p>
      </dgm:t>
    </dgm:pt>
    <dgm:pt modelId="{CFB39EB4-DE0A-4C9C-9F15-BABE5CFD6751}" type="sibTrans" cxnId="{FEAF4B3F-CFA1-4E01-9AFA-20604340C20D}">
      <dgm:prSet/>
      <dgm:spPr/>
      <dgm:t>
        <a:bodyPr/>
        <a:lstStyle/>
        <a:p>
          <a:endParaRPr lang="es-MX" b="1">
            <a:latin typeface="Gidole Regular"/>
          </a:endParaRPr>
        </a:p>
      </dgm:t>
    </dgm:pt>
    <dgm:pt modelId="{33596046-8D00-487A-AB40-D7C9921E09F1}">
      <dgm:prSet phldrT="[Texto]"/>
      <dgm:spPr/>
      <dgm:t>
        <a:bodyPr/>
        <a:lstStyle/>
        <a:p>
          <a:r>
            <a:rPr lang="es-MX" b="1" dirty="0" err="1" smtClean="0">
              <a:latin typeface="Gidole Regular"/>
            </a:rPr>
            <a:t>Omni</a:t>
          </a:r>
          <a:r>
            <a:rPr lang="es-MX" b="1" dirty="0" smtClean="0">
              <a:latin typeface="Gidole Regular"/>
            </a:rPr>
            <a:t>-Experiencia </a:t>
          </a:r>
          <a:endParaRPr lang="es-MX" b="1" dirty="0">
            <a:latin typeface="Gidole Regular"/>
          </a:endParaRPr>
        </a:p>
      </dgm:t>
    </dgm:pt>
    <dgm:pt modelId="{AC4ED154-8656-4554-A9AD-6F5F126381CF}" type="parTrans" cxnId="{162FDE76-40FC-4BC4-AAD4-E76FED06F37B}">
      <dgm:prSet/>
      <dgm:spPr/>
      <dgm:t>
        <a:bodyPr/>
        <a:lstStyle/>
        <a:p>
          <a:endParaRPr lang="es-MX" b="1">
            <a:latin typeface="Gidole Regular"/>
          </a:endParaRPr>
        </a:p>
      </dgm:t>
    </dgm:pt>
    <dgm:pt modelId="{65BFD304-E435-4F6C-BD05-C847B1D49B15}" type="sibTrans" cxnId="{162FDE76-40FC-4BC4-AAD4-E76FED06F37B}">
      <dgm:prSet/>
      <dgm:spPr/>
      <dgm:t>
        <a:bodyPr/>
        <a:lstStyle/>
        <a:p>
          <a:endParaRPr lang="es-MX" b="1">
            <a:latin typeface="Gidole Regular"/>
          </a:endParaRPr>
        </a:p>
      </dgm:t>
    </dgm:pt>
    <dgm:pt modelId="{13A31C9C-5884-41E9-893D-FC392BE74AF1}">
      <dgm:prSet phldrT="[Texto]"/>
      <dgm:spPr/>
      <dgm:t>
        <a:bodyPr/>
        <a:lstStyle/>
        <a:p>
          <a:r>
            <a:rPr lang="es-MX" b="1" dirty="0" smtClean="0">
              <a:latin typeface="Gidole Regular"/>
            </a:rPr>
            <a:t>Modelo de Operación </a:t>
          </a:r>
          <a:endParaRPr lang="es-MX" b="1" dirty="0">
            <a:latin typeface="Gidole Regular"/>
          </a:endParaRPr>
        </a:p>
      </dgm:t>
    </dgm:pt>
    <dgm:pt modelId="{18CBE788-C0AF-45E2-8BEF-FBD7581E86D0}" type="parTrans" cxnId="{1B779A57-B23D-47D7-A43E-747154F1F46B}">
      <dgm:prSet/>
      <dgm:spPr/>
      <dgm:t>
        <a:bodyPr/>
        <a:lstStyle/>
        <a:p>
          <a:endParaRPr lang="es-MX" b="1">
            <a:latin typeface="Gidole Regular"/>
          </a:endParaRPr>
        </a:p>
      </dgm:t>
    </dgm:pt>
    <dgm:pt modelId="{7407AF85-1E82-49BB-926B-C097E2F87588}" type="sibTrans" cxnId="{1B779A57-B23D-47D7-A43E-747154F1F46B}">
      <dgm:prSet/>
      <dgm:spPr/>
      <dgm:t>
        <a:bodyPr/>
        <a:lstStyle/>
        <a:p>
          <a:endParaRPr lang="es-MX" b="1">
            <a:latin typeface="Gidole Regular"/>
          </a:endParaRPr>
        </a:p>
      </dgm:t>
    </dgm:pt>
    <dgm:pt modelId="{441B8386-8EE4-4A07-A3F7-9435FBFBA168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MX" b="1" dirty="0" smtClean="0">
              <a:latin typeface="Gidole Regular"/>
            </a:rPr>
            <a:t>Información</a:t>
          </a:r>
          <a:endParaRPr lang="es-MX" b="1" dirty="0">
            <a:latin typeface="Gidole Regular"/>
          </a:endParaRPr>
        </a:p>
      </dgm:t>
    </dgm:pt>
    <dgm:pt modelId="{069FC3C1-93E8-49A7-8F45-682039E0E892}" type="parTrans" cxnId="{B364CCD7-F91D-4FD7-BA61-7E502122CEDC}">
      <dgm:prSet/>
      <dgm:spPr/>
      <dgm:t>
        <a:bodyPr/>
        <a:lstStyle/>
        <a:p>
          <a:endParaRPr lang="es-MX" b="1">
            <a:latin typeface="Gidole Regular"/>
          </a:endParaRPr>
        </a:p>
      </dgm:t>
    </dgm:pt>
    <dgm:pt modelId="{E08154A6-416B-4742-9652-FD30A5CF2117}" type="sibTrans" cxnId="{B364CCD7-F91D-4FD7-BA61-7E502122CEDC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s-MX" b="1">
            <a:latin typeface="Gidole Regular"/>
          </a:endParaRPr>
        </a:p>
      </dgm:t>
    </dgm:pt>
    <dgm:pt modelId="{2926ED11-B4C9-40E8-9375-150F7964CBEF}">
      <dgm:prSet phldrT="[Texto]"/>
      <dgm:spPr/>
      <dgm:t>
        <a:bodyPr/>
        <a:lstStyle/>
        <a:p>
          <a:r>
            <a:rPr lang="es-MX" b="1" dirty="0" smtClean="0">
              <a:latin typeface="Gidole Regular"/>
            </a:rPr>
            <a:t>Fuerza Laboral </a:t>
          </a:r>
          <a:endParaRPr lang="es-MX" b="1" dirty="0">
            <a:latin typeface="Gidole Regular"/>
          </a:endParaRPr>
        </a:p>
      </dgm:t>
    </dgm:pt>
    <dgm:pt modelId="{F3FF45B2-9F52-4299-86B4-227725FF81DC}" type="parTrans" cxnId="{07B91730-E132-4BBB-A975-595D78DE413E}">
      <dgm:prSet/>
      <dgm:spPr/>
      <dgm:t>
        <a:bodyPr/>
        <a:lstStyle/>
        <a:p>
          <a:endParaRPr lang="es-MX" b="1">
            <a:latin typeface="Gidole Regular"/>
          </a:endParaRPr>
        </a:p>
      </dgm:t>
    </dgm:pt>
    <dgm:pt modelId="{9670E821-55DF-4091-9EEC-3E983ECA968C}" type="sibTrans" cxnId="{07B91730-E132-4BBB-A975-595D78DE413E}">
      <dgm:prSet/>
      <dgm:spPr/>
      <dgm:t>
        <a:bodyPr/>
        <a:lstStyle/>
        <a:p>
          <a:endParaRPr lang="es-MX" b="1">
            <a:latin typeface="Gidole Regular"/>
          </a:endParaRPr>
        </a:p>
      </dgm:t>
    </dgm:pt>
    <dgm:pt modelId="{FD8B42E6-7340-4B24-87B5-36F1778A66C5}">
      <dgm:prSet phldrT="[Texto]"/>
      <dgm:spPr/>
      <dgm:t>
        <a:bodyPr/>
        <a:lstStyle/>
        <a:p>
          <a:r>
            <a:rPr lang="es-MX" b="1" dirty="0" smtClean="0">
              <a:latin typeface="Gidole Regular"/>
            </a:rPr>
            <a:t>Nueva Mercadotecnia y distribución</a:t>
          </a:r>
          <a:endParaRPr lang="es-MX" b="1" dirty="0">
            <a:latin typeface="Gidole Regular"/>
          </a:endParaRPr>
        </a:p>
      </dgm:t>
    </dgm:pt>
    <dgm:pt modelId="{705FF168-C6A8-4DA9-9827-D9A5CEE085D9}" type="parTrans" cxnId="{F5B020F3-3AAC-4B23-8F54-C70DD5556989}">
      <dgm:prSet/>
      <dgm:spPr/>
      <dgm:t>
        <a:bodyPr/>
        <a:lstStyle/>
        <a:p>
          <a:endParaRPr lang="es-MX"/>
        </a:p>
      </dgm:t>
    </dgm:pt>
    <dgm:pt modelId="{33138590-EE00-46BE-B3BC-881B229530C4}" type="sibTrans" cxnId="{F5B020F3-3AAC-4B23-8F54-C70DD5556989}">
      <dgm:prSet/>
      <dgm:spPr/>
      <dgm:t>
        <a:bodyPr/>
        <a:lstStyle/>
        <a:p>
          <a:endParaRPr lang="es-MX"/>
        </a:p>
      </dgm:t>
    </dgm:pt>
    <dgm:pt modelId="{07849C55-0080-463A-9654-8DA19FD62C1E}" type="pres">
      <dgm:prSet presAssocID="{A08E1F55-B1BF-40B9-A6DB-F8990E424A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40D8BDC-66CA-4402-B5CB-4343BAD86C06}" type="pres">
      <dgm:prSet presAssocID="{51AFEC69-0916-43D1-A456-6370DD2BC32B}" presName="centerShape" presStyleLbl="node0" presStyleIdx="0" presStyleCnt="1"/>
      <dgm:spPr/>
      <dgm:t>
        <a:bodyPr/>
        <a:lstStyle/>
        <a:p>
          <a:endParaRPr lang="es-MX"/>
        </a:p>
      </dgm:t>
    </dgm:pt>
    <dgm:pt modelId="{BD4AB7E2-7D44-4137-839D-ACB256437A8A}" type="pres">
      <dgm:prSet presAssocID="{E481DC72-4017-4D06-8E56-6528686CACD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3A6B2D2-4FFE-4C20-97CE-9CC76E07D571}" type="pres">
      <dgm:prSet presAssocID="{E481DC72-4017-4D06-8E56-6528686CACDC}" presName="dummy" presStyleCnt="0"/>
      <dgm:spPr/>
    </dgm:pt>
    <dgm:pt modelId="{412E6A22-D746-4BFE-9ABC-85A512A0351C}" type="pres">
      <dgm:prSet presAssocID="{CFB39EB4-DE0A-4C9C-9F15-BABE5CFD6751}" presName="sibTrans" presStyleLbl="sibTrans2D1" presStyleIdx="0" presStyleCnt="6"/>
      <dgm:spPr/>
      <dgm:t>
        <a:bodyPr/>
        <a:lstStyle/>
        <a:p>
          <a:endParaRPr lang="es-MX"/>
        </a:p>
      </dgm:t>
    </dgm:pt>
    <dgm:pt modelId="{F58802B8-882F-44C0-A44B-234A1E604EAB}" type="pres">
      <dgm:prSet presAssocID="{33596046-8D00-487A-AB40-D7C9921E09F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05020C-C1C2-42D8-88C0-ADE658A8E856}" type="pres">
      <dgm:prSet presAssocID="{33596046-8D00-487A-AB40-D7C9921E09F1}" presName="dummy" presStyleCnt="0"/>
      <dgm:spPr/>
    </dgm:pt>
    <dgm:pt modelId="{D0535CC6-BC9A-415A-B186-1FE54BDFA2EC}" type="pres">
      <dgm:prSet presAssocID="{65BFD304-E435-4F6C-BD05-C847B1D49B15}" presName="sibTrans" presStyleLbl="sibTrans2D1" presStyleIdx="1" presStyleCnt="6"/>
      <dgm:spPr/>
      <dgm:t>
        <a:bodyPr/>
        <a:lstStyle/>
        <a:p>
          <a:endParaRPr lang="es-MX"/>
        </a:p>
      </dgm:t>
    </dgm:pt>
    <dgm:pt modelId="{ED428D36-802F-4123-942A-A1D8B33D85F3}" type="pres">
      <dgm:prSet presAssocID="{2926ED11-B4C9-40E8-9375-150F7964CBE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0892994-06B4-45C9-8274-3E8280904BB6}" type="pres">
      <dgm:prSet presAssocID="{2926ED11-B4C9-40E8-9375-150F7964CBEF}" presName="dummy" presStyleCnt="0"/>
      <dgm:spPr/>
    </dgm:pt>
    <dgm:pt modelId="{8CFE1B6A-3875-4095-A8D7-750F1B782CB0}" type="pres">
      <dgm:prSet presAssocID="{9670E821-55DF-4091-9EEC-3E983ECA968C}" presName="sibTrans" presStyleLbl="sibTrans2D1" presStyleIdx="2" presStyleCnt="6"/>
      <dgm:spPr/>
      <dgm:t>
        <a:bodyPr/>
        <a:lstStyle/>
        <a:p>
          <a:endParaRPr lang="es-MX"/>
        </a:p>
      </dgm:t>
    </dgm:pt>
    <dgm:pt modelId="{B17623A9-E79D-45A2-B6A3-5FE80E1D1444}" type="pres">
      <dgm:prSet presAssocID="{13A31C9C-5884-41E9-893D-FC392BE74AF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D04DBE-B57C-4DD8-A500-3B274CAAA536}" type="pres">
      <dgm:prSet presAssocID="{13A31C9C-5884-41E9-893D-FC392BE74AF1}" presName="dummy" presStyleCnt="0"/>
      <dgm:spPr/>
    </dgm:pt>
    <dgm:pt modelId="{E438819A-A8AD-4C9A-A7BE-128B7422D4D4}" type="pres">
      <dgm:prSet presAssocID="{7407AF85-1E82-49BB-926B-C097E2F87588}" presName="sibTrans" presStyleLbl="sibTrans2D1" presStyleIdx="3" presStyleCnt="6"/>
      <dgm:spPr/>
      <dgm:t>
        <a:bodyPr/>
        <a:lstStyle/>
        <a:p>
          <a:endParaRPr lang="es-MX"/>
        </a:p>
      </dgm:t>
    </dgm:pt>
    <dgm:pt modelId="{BB33A734-8C9D-4BB9-A387-C378AFC1E21F}" type="pres">
      <dgm:prSet presAssocID="{FD8B42E6-7340-4B24-87B5-36F1778A66C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62FDF4B-803D-4C60-8858-47C5186711E2}" type="pres">
      <dgm:prSet presAssocID="{FD8B42E6-7340-4B24-87B5-36F1778A66C5}" presName="dummy" presStyleCnt="0"/>
      <dgm:spPr/>
    </dgm:pt>
    <dgm:pt modelId="{63735C7A-FC30-4624-A1D1-6ED108F6EDB4}" type="pres">
      <dgm:prSet presAssocID="{33138590-EE00-46BE-B3BC-881B229530C4}" presName="sibTrans" presStyleLbl="sibTrans2D1" presStyleIdx="4" presStyleCnt="6"/>
      <dgm:spPr/>
      <dgm:t>
        <a:bodyPr/>
        <a:lstStyle/>
        <a:p>
          <a:endParaRPr lang="es-MX"/>
        </a:p>
      </dgm:t>
    </dgm:pt>
    <dgm:pt modelId="{5D8FEBA8-E9F0-4F94-85C5-A86FE8E5AF74}" type="pres">
      <dgm:prSet presAssocID="{441B8386-8EE4-4A07-A3F7-9435FBFBA16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9D9DA8-DF10-433F-B1E6-3EE5B62311DD}" type="pres">
      <dgm:prSet presAssocID="{441B8386-8EE4-4A07-A3F7-9435FBFBA168}" presName="dummy" presStyleCnt="0"/>
      <dgm:spPr/>
    </dgm:pt>
    <dgm:pt modelId="{7518EB77-6955-451D-91CD-90790B231B41}" type="pres">
      <dgm:prSet presAssocID="{E08154A6-416B-4742-9652-FD30A5CF2117}" presName="sibTrans" presStyleLbl="sibTrans2D1" presStyleIdx="5" presStyleCnt="6"/>
      <dgm:spPr/>
      <dgm:t>
        <a:bodyPr/>
        <a:lstStyle/>
        <a:p>
          <a:endParaRPr lang="es-MX"/>
        </a:p>
      </dgm:t>
    </dgm:pt>
  </dgm:ptLst>
  <dgm:cxnLst>
    <dgm:cxn modelId="{50A2B329-ED48-4A2E-BE33-67A09C662850}" type="presOf" srcId="{2926ED11-B4C9-40E8-9375-150F7964CBEF}" destId="{ED428D36-802F-4123-942A-A1D8B33D85F3}" srcOrd="0" destOrd="0" presId="urn:microsoft.com/office/officeart/2005/8/layout/radial6"/>
    <dgm:cxn modelId="{E9CFAC89-A93B-42DC-8571-FB26D7883DD7}" type="presOf" srcId="{65BFD304-E435-4F6C-BD05-C847B1D49B15}" destId="{D0535CC6-BC9A-415A-B186-1FE54BDFA2EC}" srcOrd="0" destOrd="0" presId="urn:microsoft.com/office/officeart/2005/8/layout/radial6"/>
    <dgm:cxn modelId="{58548020-5288-4F2E-A81A-09BC5F24B7C1}" type="presOf" srcId="{7407AF85-1E82-49BB-926B-C097E2F87588}" destId="{E438819A-A8AD-4C9A-A7BE-128B7422D4D4}" srcOrd="0" destOrd="0" presId="urn:microsoft.com/office/officeart/2005/8/layout/radial6"/>
    <dgm:cxn modelId="{162FDE76-40FC-4BC4-AAD4-E76FED06F37B}" srcId="{51AFEC69-0916-43D1-A456-6370DD2BC32B}" destId="{33596046-8D00-487A-AB40-D7C9921E09F1}" srcOrd="1" destOrd="0" parTransId="{AC4ED154-8656-4554-A9AD-6F5F126381CF}" sibTransId="{65BFD304-E435-4F6C-BD05-C847B1D49B15}"/>
    <dgm:cxn modelId="{100DAE76-F188-4D0D-91EB-E5514082F642}" srcId="{A08E1F55-B1BF-40B9-A6DB-F8990E424ABD}" destId="{51AFEC69-0916-43D1-A456-6370DD2BC32B}" srcOrd="0" destOrd="0" parTransId="{8C06C438-A671-4128-AB7C-16EEE5A2BE79}" sibTransId="{E0307BF0-CC89-4908-BCEF-BBEDF63D9AAD}"/>
    <dgm:cxn modelId="{E35A93B2-3A33-41DA-BF89-2DBC6F423A33}" type="presOf" srcId="{13A31C9C-5884-41E9-893D-FC392BE74AF1}" destId="{B17623A9-E79D-45A2-B6A3-5FE80E1D1444}" srcOrd="0" destOrd="0" presId="urn:microsoft.com/office/officeart/2005/8/layout/radial6"/>
    <dgm:cxn modelId="{1B779A57-B23D-47D7-A43E-747154F1F46B}" srcId="{51AFEC69-0916-43D1-A456-6370DD2BC32B}" destId="{13A31C9C-5884-41E9-893D-FC392BE74AF1}" srcOrd="3" destOrd="0" parTransId="{18CBE788-C0AF-45E2-8BEF-FBD7581E86D0}" sibTransId="{7407AF85-1E82-49BB-926B-C097E2F87588}"/>
    <dgm:cxn modelId="{B73A09B8-5609-4D5B-8144-98E0A067649E}" type="presOf" srcId="{33596046-8D00-487A-AB40-D7C9921E09F1}" destId="{F58802B8-882F-44C0-A44B-234A1E604EAB}" srcOrd="0" destOrd="0" presId="urn:microsoft.com/office/officeart/2005/8/layout/radial6"/>
    <dgm:cxn modelId="{F5B020F3-3AAC-4B23-8F54-C70DD5556989}" srcId="{51AFEC69-0916-43D1-A456-6370DD2BC32B}" destId="{FD8B42E6-7340-4B24-87B5-36F1778A66C5}" srcOrd="4" destOrd="0" parTransId="{705FF168-C6A8-4DA9-9827-D9A5CEE085D9}" sibTransId="{33138590-EE00-46BE-B3BC-881B229530C4}"/>
    <dgm:cxn modelId="{0A6C8B8C-F232-45F5-A290-FB3A34FA9D3E}" type="presOf" srcId="{E481DC72-4017-4D06-8E56-6528686CACDC}" destId="{BD4AB7E2-7D44-4137-839D-ACB256437A8A}" srcOrd="0" destOrd="0" presId="urn:microsoft.com/office/officeart/2005/8/layout/radial6"/>
    <dgm:cxn modelId="{5006AC4E-8E90-4890-A807-5A46952B0C5B}" type="presOf" srcId="{51AFEC69-0916-43D1-A456-6370DD2BC32B}" destId="{140D8BDC-66CA-4402-B5CB-4343BAD86C06}" srcOrd="0" destOrd="0" presId="urn:microsoft.com/office/officeart/2005/8/layout/radial6"/>
    <dgm:cxn modelId="{EE3680CA-A834-49F6-BCED-187B77243AEB}" type="presOf" srcId="{441B8386-8EE4-4A07-A3F7-9435FBFBA168}" destId="{5D8FEBA8-E9F0-4F94-85C5-A86FE8E5AF74}" srcOrd="0" destOrd="0" presId="urn:microsoft.com/office/officeart/2005/8/layout/radial6"/>
    <dgm:cxn modelId="{07B91730-E132-4BBB-A975-595D78DE413E}" srcId="{51AFEC69-0916-43D1-A456-6370DD2BC32B}" destId="{2926ED11-B4C9-40E8-9375-150F7964CBEF}" srcOrd="2" destOrd="0" parTransId="{F3FF45B2-9F52-4299-86B4-227725FF81DC}" sibTransId="{9670E821-55DF-4091-9EEC-3E983ECA968C}"/>
    <dgm:cxn modelId="{B364CCD7-F91D-4FD7-BA61-7E502122CEDC}" srcId="{51AFEC69-0916-43D1-A456-6370DD2BC32B}" destId="{441B8386-8EE4-4A07-A3F7-9435FBFBA168}" srcOrd="5" destOrd="0" parTransId="{069FC3C1-93E8-49A7-8F45-682039E0E892}" sibTransId="{E08154A6-416B-4742-9652-FD30A5CF2117}"/>
    <dgm:cxn modelId="{FEAF4B3F-CFA1-4E01-9AFA-20604340C20D}" srcId="{51AFEC69-0916-43D1-A456-6370DD2BC32B}" destId="{E481DC72-4017-4D06-8E56-6528686CACDC}" srcOrd="0" destOrd="0" parTransId="{3E712AC5-8C82-4F67-BE00-6A12E0EE26C9}" sibTransId="{CFB39EB4-DE0A-4C9C-9F15-BABE5CFD6751}"/>
    <dgm:cxn modelId="{598BBBDE-544D-492D-9CDE-9F7E55A6A000}" type="presOf" srcId="{9670E821-55DF-4091-9EEC-3E983ECA968C}" destId="{8CFE1B6A-3875-4095-A8D7-750F1B782CB0}" srcOrd="0" destOrd="0" presId="urn:microsoft.com/office/officeart/2005/8/layout/radial6"/>
    <dgm:cxn modelId="{7308CFA2-EC58-4E9B-A45D-5C2CA94E17BD}" type="presOf" srcId="{33138590-EE00-46BE-B3BC-881B229530C4}" destId="{63735C7A-FC30-4624-A1D1-6ED108F6EDB4}" srcOrd="0" destOrd="0" presId="urn:microsoft.com/office/officeart/2005/8/layout/radial6"/>
    <dgm:cxn modelId="{16B7C42D-0FE5-4CC6-AE84-1AE3D6DAD789}" type="presOf" srcId="{CFB39EB4-DE0A-4C9C-9F15-BABE5CFD6751}" destId="{412E6A22-D746-4BFE-9ABC-85A512A0351C}" srcOrd="0" destOrd="0" presId="urn:microsoft.com/office/officeart/2005/8/layout/radial6"/>
    <dgm:cxn modelId="{15070BF1-B663-49A3-B0FA-CBF7901BAB15}" type="presOf" srcId="{E08154A6-416B-4742-9652-FD30A5CF2117}" destId="{7518EB77-6955-451D-91CD-90790B231B41}" srcOrd="0" destOrd="0" presId="urn:microsoft.com/office/officeart/2005/8/layout/radial6"/>
    <dgm:cxn modelId="{222BDF37-042E-4FF5-86DF-F942F167C2DB}" type="presOf" srcId="{A08E1F55-B1BF-40B9-A6DB-F8990E424ABD}" destId="{07849C55-0080-463A-9654-8DA19FD62C1E}" srcOrd="0" destOrd="0" presId="urn:microsoft.com/office/officeart/2005/8/layout/radial6"/>
    <dgm:cxn modelId="{6C23C778-C2C9-441C-8FE2-AE585BB29176}" type="presOf" srcId="{FD8B42E6-7340-4B24-87B5-36F1778A66C5}" destId="{BB33A734-8C9D-4BB9-A387-C378AFC1E21F}" srcOrd="0" destOrd="0" presId="urn:microsoft.com/office/officeart/2005/8/layout/radial6"/>
    <dgm:cxn modelId="{A1A72815-8C16-4F31-B101-9D2D0CE4D2B7}" type="presParOf" srcId="{07849C55-0080-463A-9654-8DA19FD62C1E}" destId="{140D8BDC-66CA-4402-B5CB-4343BAD86C06}" srcOrd="0" destOrd="0" presId="urn:microsoft.com/office/officeart/2005/8/layout/radial6"/>
    <dgm:cxn modelId="{68484CC9-DE17-4479-A35C-A65B52FD8270}" type="presParOf" srcId="{07849C55-0080-463A-9654-8DA19FD62C1E}" destId="{BD4AB7E2-7D44-4137-839D-ACB256437A8A}" srcOrd="1" destOrd="0" presId="urn:microsoft.com/office/officeart/2005/8/layout/radial6"/>
    <dgm:cxn modelId="{2C058B1C-B670-4336-9C0D-6B2FA301EF8E}" type="presParOf" srcId="{07849C55-0080-463A-9654-8DA19FD62C1E}" destId="{03A6B2D2-4FFE-4C20-97CE-9CC76E07D571}" srcOrd="2" destOrd="0" presId="urn:microsoft.com/office/officeart/2005/8/layout/radial6"/>
    <dgm:cxn modelId="{F30858C5-562F-4D87-8D8C-F7C62251A94B}" type="presParOf" srcId="{07849C55-0080-463A-9654-8DA19FD62C1E}" destId="{412E6A22-D746-4BFE-9ABC-85A512A0351C}" srcOrd="3" destOrd="0" presId="urn:microsoft.com/office/officeart/2005/8/layout/radial6"/>
    <dgm:cxn modelId="{8BDDFDD9-BC62-4709-BBDE-17B6CECCD52F}" type="presParOf" srcId="{07849C55-0080-463A-9654-8DA19FD62C1E}" destId="{F58802B8-882F-44C0-A44B-234A1E604EAB}" srcOrd="4" destOrd="0" presId="urn:microsoft.com/office/officeart/2005/8/layout/radial6"/>
    <dgm:cxn modelId="{BB5020C0-9496-439C-92B7-2E62D72E39B1}" type="presParOf" srcId="{07849C55-0080-463A-9654-8DA19FD62C1E}" destId="{0205020C-C1C2-42D8-88C0-ADE658A8E856}" srcOrd="5" destOrd="0" presId="urn:microsoft.com/office/officeart/2005/8/layout/radial6"/>
    <dgm:cxn modelId="{8D3F53CA-BFC5-43A8-8A40-97011093C030}" type="presParOf" srcId="{07849C55-0080-463A-9654-8DA19FD62C1E}" destId="{D0535CC6-BC9A-415A-B186-1FE54BDFA2EC}" srcOrd="6" destOrd="0" presId="urn:microsoft.com/office/officeart/2005/8/layout/radial6"/>
    <dgm:cxn modelId="{EAAB577E-51C1-4B00-BDD8-C0FF1DCBDFF1}" type="presParOf" srcId="{07849C55-0080-463A-9654-8DA19FD62C1E}" destId="{ED428D36-802F-4123-942A-A1D8B33D85F3}" srcOrd="7" destOrd="0" presId="urn:microsoft.com/office/officeart/2005/8/layout/radial6"/>
    <dgm:cxn modelId="{60A36309-DFC5-4374-BB00-5EA910338C45}" type="presParOf" srcId="{07849C55-0080-463A-9654-8DA19FD62C1E}" destId="{B0892994-06B4-45C9-8274-3E8280904BB6}" srcOrd="8" destOrd="0" presId="urn:microsoft.com/office/officeart/2005/8/layout/radial6"/>
    <dgm:cxn modelId="{EE1E93F3-8833-41D7-8165-1B2EB80612E2}" type="presParOf" srcId="{07849C55-0080-463A-9654-8DA19FD62C1E}" destId="{8CFE1B6A-3875-4095-A8D7-750F1B782CB0}" srcOrd="9" destOrd="0" presId="urn:microsoft.com/office/officeart/2005/8/layout/radial6"/>
    <dgm:cxn modelId="{DBB10F15-BB39-4BB3-80F0-4AA1791FBD8A}" type="presParOf" srcId="{07849C55-0080-463A-9654-8DA19FD62C1E}" destId="{B17623A9-E79D-45A2-B6A3-5FE80E1D1444}" srcOrd="10" destOrd="0" presId="urn:microsoft.com/office/officeart/2005/8/layout/radial6"/>
    <dgm:cxn modelId="{1F7BA1D3-3A19-4252-ABF1-0B4387616F2C}" type="presParOf" srcId="{07849C55-0080-463A-9654-8DA19FD62C1E}" destId="{6ED04DBE-B57C-4DD8-A500-3B274CAAA536}" srcOrd="11" destOrd="0" presId="urn:microsoft.com/office/officeart/2005/8/layout/radial6"/>
    <dgm:cxn modelId="{7BA18DC2-D86C-424A-A3DA-A2B8EBED4376}" type="presParOf" srcId="{07849C55-0080-463A-9654-8DA19FD62C1E}" destId="{E438819A-A8AD-4C9A-A7BE-128B7422D4D4}" srcOrd="12" destOrd="0" presId="urn:microsoft.com/office/officeart/2005/8/layout/radial6"/>
    <dgm:cxn modelId="{559D9049-5777-42ED-8439-6B3E39E5BAEC}" type="presParOf" srcId="{07849C55-0080-463A-9654-8DA19FD62C1E}" destId="{BB33A734-8C9D-4BB9-A387-C378AFC1E21F}" srcOrd="13" destOrd="0" presId="urn:microsoft.com/office/officeart/2005/8/layout/radial6"/>
    <dgm:cxn modelId="{E493D9C5-0D7D-488F-BCCA-3CE3E3B39498}" type="presParOf" srcId="{07849C55-0080-463A-9654-8DA19FD62C1E}" destId="{562FDF4B-803D-4C60-8858-47C5186711E2}" srcOrd="14" destOrd="0" presId="urn:microsoft.com/office/officeart/2005/8/layout/radial6"/>
    <dgm:cxn modelId="{1004DDC0-A163-4C5C-926F-2371B5856E96}" type="presParOf" srcId="{07849C55-0080-463A-9654-8DA19FD62C1E}" destId="{63735C7A-FC30-4624-A1D1-6ED108F6EDB4}" srcOrd="15" destOrd="0" presId="urn:microsoft.com/office/officeart/2005/8/layout/radial6"/>
    <dgm:cxn modelId="{3A939505-E98D-4893-A7E7-1FA44341B40D}" type="presParOf" srcId="{07849C55-0080-463A-9654-8DA19FD62C1E}" destId="{5D8FEBA8-E9F0-4F94-85C5-A86FE8E5AF74}" srcOrd="16" destOrd="0" presId="urn:microsoft.com/office/officeart/2005/8/layout/radial6"/>
    <dgm:cxn modelId="{DC901C42-381E-4BDD-852A-57B26C120FB4}" type="presParOf" srcId="{07849C55-0080-463A-9654-8DA19FD62C1E}" destId="{C29D9DA8-DF10-433F-B1E6-3EE5B62311DD}" srcOrd="17" destOrd="0" presId="urn:microsoft.com/office/officeart/2005/8/layout/radial6"/>
    <dgm:cxn modelId="{139A4B80-E1CE-4AB4-94B4-9F982FEEB0ED}" type="presParOf" srcId="{07849C55-0080-463A-9654-8DA19FD62C1E}" destId="{7518EB77-6955-451D-91CD-90790B231B41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E0C13A-8FF2-446B-A0F5-51C819A64B05}" type="doc">
      <dgm:prSet loTypeId="urn:microsoft.com/office/officeart/2005/8/layout/vList3#1" loCatId="list" qsTypeId="urn:microsoft.com/office/officeart/2005/8/quickstyle/simple1" qsCatId="simple" csTypeId="urn:microsoft.com/office/officeart/2005/8/colors/colorful1#2" csCatId="colorful" phldr="1"/>
      <dgm:spPr/>
    </dgm:pt>
    <dgm:pt modelId="{F89CC1C0-B348-478A-BFBA-CD103B3B6C8B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400" b="1" dirty="0" smtClean="0">
              <a:latin typeface="Gidole Regular"/>
              <a:ea typeface="Calibri" panose="020F0502020204030204" pitchFamily="34" charset="0"/>
              <a:cs typeface="Times New Roman" panose="02020603050405020304" pitchFamily="18" charset="0"/>
            </a:rPr>
            <a:t>La Transformación digital (DX) para las empresas requiere que se adapten no sólo a la nueva tecnología digital, sino a nuevos enfoques de colaboración, nuevos modelos de negocio y procesos operativos.</a:t>
          </a:r>
          <a:endParaRPr lang="es-MX" sz="1400" b="1" dirty="0">
            <a:latin typeface="Gidole Regular"/>
          </a:endParaRPr>
        </a:p>
      </dgm:t>
    </dgm:pt>
    <dgm:pt modelId="{14ABAFCF-41DD-4758-99D6-042B320CF22B}" type="parTrans" cxnId="{837F5F7F-31F7-4309-A76E-2B9A5BB46C18}">
      <dgm:prSet/>
      <dgm:spPr/>
      <dgm:t>
        <a:bodyPr/>
        <a:lstStyle/>
        <a:p>
          <a:endParaRPr lang="es-MX" sz="1400" b="1">
            <a:latin typeface="Gidole Regular"/>
          </a:endParaRPr>
        </a:p>
      </dgm:t>
    </dgm:pt>
    <dgm:pt modelId="{B4605621-6F69-4EF8-AE87-8A7ED1BB53E2}" type="sibTrans" cxnId="{837F5F7F-31F7-4309-A76E-2B9A5BB46C18}">
      <dgm:prSet/>
      <dgm:spPr/>
      <dgm:t>
        <a:bodyPr/>
        <a:lstStyle/>
        <a:p>
          <a:endParaRPr lang="es-MX" sz="1400" b="1">
            <a:latin typeface="Gidole Regular"/>
          </a:endParaRPr>
        </a:p>
      </dgm:t>
    </dgm:pt>
    <dgm:pt modelId="{DD5CF1D0-3D18-472B-A753-80F6265A8D2B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400" b="1" dirty="0" smtClean="0">
              <a:latin typeface="Gidole Regular"/>
            </a:rPr>
            <a:t>En la Industria Aseguradora, no solo ha mostrado éxito para la reducción de costos y crecimiento de la rentabilidad y prima, sino en hacer llegar sus productos a segmentos que tradicionalmente no han sido cubiertos de manera rentable; por lo que resulta fundamental en temas de inclusión financiera.</a:t>
          </a:r>
          <a:endParaRPr lang="es-MX" sz="1400" b="1" dirty="0">
            <a:latin typeface="Gidole Regular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0DA203A-66EE-4458-AC19-79B7EFE6CD2A}" type="parTrans" cxnId="{54ED0985-F602-4EA0-9DFC-F847BFE8337F}">
      <dgm:prSet/>
      <dgm:spPr/>
      <dgm:t>
        <a:bodyPr/>
        <a:lstStyle/>
        <a:p>
          <a:endParaRPr lang="es-MX" sz="1400" b="1">
            <a:latin typeface="Gidole Regular"/>
          </a:endParaRPr>
        </a:p>
      </dgm:t>
    </dgm:pt>
    <dgm:pt modelId="{2246647F-81A4-4CA7-A0F2-E5D2CC032A64}" type="sibTrans" cxnId="{54ED0985-F602-4EA0-9DFC-F847BFE8337F}">
      <dgm:prSet/>
      <dgm:spPr/>
      <dgm:t>
        <a:bodyPr/>
        <a:lstStyle/>
        <a:p>
          <a:endParaRPr lang="es-MX" sz="1400" b="1">
            <a:latin typeface="Gidole Regular"/>
          </a:endParaRPr>
        </a:p>
      </dgm:t>
    </dgm:pt>
    <dgm:pt modelId="{1A69BE9B-7FA8-40F0-A90F-C1C1EDED8B4D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400" b="1" dirty="0" smtClean="0">
              <a:latin typeface="Gidole Regular"/>
              <a:ea typeface="Calibri" panose="020F0502020204030204" pitchFamily="34" charset="0"/>
              <a:cs typeface="Times New Roman" panose="02020603050405020304" pitchFamily="18" charset="0"/>
            </a:rPr>
            <a:t>El gran reto en México es lograr una mayor penetración del seguro, fomentando las mejores prácticas respecto a los avances tecnológicos, para que sus beneficios lleguen a un mayor número de mexicanos. </a:t>
          </a:r>
          <a:endParaRPr lang="es-MX" sz="1400" b="1" dirty="0">
            <a:latin typeface="Gidole Regular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95081DA-93FC-406A-80C7-1F8DEE962F62}" type="parTrans" cxnId="{90CE385E-6086-473F-ABAB-413D6539D027}">
      <dgm:prSet/>
      <dgm:spPr/>
      <dgm:t>
        <a:bodyPr/>
        <a:lstStyle/>
        <a:p>
          <a:endParaRPr lang="es-MX" sz="1400" b="1">
            <a:latin typeface="Gidole Regular"/>
          </a:endParaRPr>
        </a:p>
      </dgm:t>
    </dgm:pt>
    <dgm:pt modelId="{371825AD-C4D1-4250-92D2-5555C6D06220}" type="sibTrans" cxnId="{90CE385E-6086-473F-ABAB-413D6539D027}">
      <dgm:prSet/>
      <dgm:spPr/>
      <dgm:t>
        <a:bodyPr/>
        <a:lstStyle/>
        <a:p>
          <a:endParaRPr lang="es-MX" sz="1400" b="1">
            <a:latin typeface="Gidole Regular"/>
          </a:endParaRPr>
        </a:p>
      </dgm:t>
    </dgm:pt>
    <dgm:pt modelId="{CDE6F7DE-B7FB-471C-96E6-42E75A4DB448}">
      <dgm:prSet phldrT="[Texto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400" b="1" dirty="0" smtClean="0">
              <a:latin typeface="Gidole Regular"/>
              <a:ea typeface="Calibri" panose="020F0502020204030204" pitchFamily="34" charset="0"/>
              <a:cs typeface="Times New Roman" panose="02020603050405020304" pitchFamily="18" charset="0"/>
            </a:rPr>
            <a:t>Contar con un marco regulatorio que contemple los impactos que la Transformación Digital tiene en la economía y en la sociedad facilita la aceleración en la difusión de las nuevas tecnologías disminuyendo la incertidumbre en la inversión para su adopción.</a:t>
          </a:r>
          <a:endParaRPr lang="es-MX" sz="1400" b="1" dirty="0">
            <a:latin typeface="Gidole Regular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72BE753-F81B-44E4-96C9-0644C7FBD6C0}" type="parTrans" cxnId="{DF95BE23-1283-42F4-AC00-6744A82F38A0}">
      <dgm:prSet/>
      <dgm:spPr/>
      <dgm:t>
        <a:bodyPr/>
        <a:lstStyle/>
        <a:p>
          <a:endParaRPr lang="es-MX" sz="1400" b="1">
            <a:latin typeface="Gidole Regular"/>
          </a:endParaRPr>
        </a:p>
      </dgm:t>
    </dgm:pt>
    <dgm:pt modelId="{5FEC3F9F-5439-48D4-BA3B-620CD3CDD139}" type="sibTrans" cxnId="{DF95BE23-1283-42F4-AC00-6744A82F38A0}">
      <dgm:prSet/>
      <dgm:spPr/>
      <dgm:t>
        <a:bodyPr/>
        <a:lstStyle/>
        <a:p>
          <a:endParaRPr lang="es-MX" sz="1400" b="1">
            <a:latin typeface="Gidole Regular"/>
          </a:endParaRPr>
        </a:p>
      </dgm:t>
    </dgm:pt>
    <dgm:pt modelId="{4E35EC54-6E52-47B4-AA91-6E92A73AE9CC}" type="pres">
      <dgm:prSet presAssocID="{AFE0C13A-8FF2-446B-A0F5-51C819A64B05}" presName="linearFlow" presStyleCnt="0">
        <dgm:presLayoutVars>
          <dgm:dir/>
          <dgm:resizeHandles val="exact"/>
        </dgm:presLayoutVars>
      </dgm:prSet>
      <dgm:spPr/>
    </dgm:pt>
    <dgm:pt modelId="{8A5D8E3E-580C-4F41-8306-D91D416057B1}" type="pres">
      <dgm:prSet presAssocID="{F89CC1C0-B348-478A-BFBA-CD103B3B6C8B}" presName="composite" presStyleCnt="0"/>
      <dgm:spPr/>
    </dgm:pt>
    <dgm:pt modelId="{7BC7CA01-3D88-4C2D-A25E-E158A639FC85}" type="pres">
      <dgm:prSet presAssocID="{F89CC1C0-B348-478A-BFBA-CD103B3B6C8B}" presName="imgShp" presStyleLbl="fgImgPlace1" presStyleIdx="0" presStyleCnt="4" custLinFactX="-24324" custLinFactNeighborX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6000" r="-106000"/>
          </a:stretch>
        </a:blipFill>
      </dgm:spPr>
    </dgm:pt>
    <dgm:pt modelId="{35866F9F-1D2D-405C-B562-75161962F1F4}" type="pres">
      <dgm:prSet presAssocID="{F89CC1C0-B348-478A-BFBA-CD103B3B6C8B}" presName="txShp" presStyleLbl="node1" presStyleIdx="0" presStyleCnt="4" custScaleX="1357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F54160-89F5-40AE-ACBE-21732E3651FE}" type="pres">
      <dgm:prSet presAssocID="{B4605621-6F69-4EF8-AE87-8A7ED1BB53E2}" presName="spacing" presStyleCnt="0"/>
      <dgm:spPr/>
    </dgm:pt>
    <dgm:pt modelId="{3136CF0A-5F7F-495E-A458-6F526F2A75E0}" type="pres">
      <dgm:prSet presAssocID="{DD5CF1D0-3D18-472B-A753-80F6265A8D2B}" presName="composite" presStyleCnt="0"/>
      <dgm:spPr/>
    </dgm:pt>
    <dgm:pt modelId="{FE24E005-FF40-488F-A110-E18EE36E9781}" type="pres">
      <dgm:prSet presAssocID="{DD5CF1D0-3D18-472B-A753-80F6265A8D2B}" presName="imgShp" presStyleLbl="fgImgPlace1" presStyleIdx="1" presStyleCnt="4" custLinFactX="-24324" custLinFactNeighborX="-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4000" r="-34000"/>
          </a:stretch>
        </a:blipFill>
      </dgm:spPr>
    </dgm:pt>
    <dgm:pt modelId="{B292A3BA-1914-4A85-A07E-27BBC71DD2BE}" type="pres">
      <dgm:prSet presAssocID="{DD5CF1D0-3D18-472B-A753-80F6265A8D2B}" presName="txShp" presStyleLbl="node1" presStyleIdx="1" presStyleCnt="4" custScaleX="1357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3DC01AD-E277-4842-A82A-B844C0D93362}" type="pres">
      <dgm:prSet presAssocID="{2246647F-81A4-4CA7-A0F2-E5D2CC032A64}" presName="spacing" presStyleCnt="0"/>
      <dgm:spPr/>
    </dgm:pt>
    <dgm:pt modelId="{62BE7262-E3C4-44FE-8A90-547FB3243AE6}" type="pres">
      <dgm:prSet presAssocID="{CDE6F7DE-B7FB-471C-96E6-42E75A4DB448}" presName="composite" presStyleCnt="0"/>
      <dgm:spPr/>
    </dgm:pt>
    <dgm:pt modelId="{FC7993D1-43F4-4816-8B83-0B17AE24A737}" type="pres">
      <dgm:prSet presAssocID="{CDE6F7DE-B7FB-471C-96E6-42E75A4DB448}" presName="imgShp" presStyleLbl="fgImgPlace1" presStyleIdx="2" presStyleCnt="4" custLinFactX="-24324" custLinFactNeighborX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1000" r="-21000"/>
          </a:stretch>
        </a:blipFill>
      </dgm:spPr>
    </dgm:pt>
    <dgm:pt modelId="{E8C5276B-8E0E-44B4-900D-CEA3E485D837}" type="pres">
      <dgm:prSet presAssocID="{CDE6F7DE-B7FB-471C-96E6-42E75A4DB448}" presName="txShp" presStyleLbl="node1" presStyleIdx="2" presStyleCnt="4" custScaleX="1357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255765F-204A-4950-A0D0-9279421965FE}" type="pres">
      <dgm:prSet presAssocID="{5FEC3F9F-5439-48D4-BA3B-620CD3CDD139}" presName="spacing" presStyleCnt="0"/>
      <dgm:spPr/>
    </dgm:pt>
    <dgm:pt modelId="{13564F2E-8D6E-4F7C-90E2-A46FC624F474}" type="pres">
      <dgm:prSet presAssocID="{1A69BE9B-7FA8-40F0-A90F-C1C1EDED8B4D}" presName="composite" presStyleCnt="0"/>
      <dgm:spPr/>
    </dgm:pt>
    <dgm:pt modelId="{6F7B3297-5A2D-4ACC-9E7B-558A0642BE21}" type="pres">
      <dgm:prSet presAssocID="{1A69BE9B-7FA8-40F0-A90F-C1C1EDED8B4D}" presName="imgShp" presStyleLbl="fgImgPlace1" presStyleIdx="3" presStyleCnt="4" custLinFactX="-24324" custLinFactNeighborX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9000" r="-29000"/>
          </a:stretch>
        </a:blipFill>
      </dgm:spPr>
    </dgm:pt>
    <dgm:pt modelId="{C0B42A76-1421-4D0D-9F78-D0C1EBDD9492}" type="pres">
      <dgm:prSet presAssocID="{1A69BE9B-7FA8-40F0-A90F-C1C1EDED8B4D}" presName="txShp" presStyleLbl="node1" presStyleIdx="3" presStyleCnt="4" custScaleX="1357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0CE385E-6086-473F-ABAB-413D6539D027}" srcId="{AFE0C13A-8FF2-446B-A0F5-51C819A64B05}" destId="{1A69BE9B-7FA8-40F0-A90F-C1C1EDED8B4D}" srcOrd="3" destOrd="0" parTransId="{495081DA-93FC-406A-80C7-1F8DEE962F62}" sibTransId="{371825AD-C4D1-4250-92D2-5555C6D06220}"/>
    <dgm:cxn modelId="{54ED0985-F602-4EA0-9DFC-F847BFE8337F}" srcId="{AFE0C13A-8FF2-446B-A0F5-51C819A64B05}" destId="{DD5CF1D0-3D18-472B-A753-80F6265A8D2B}" srcOrd="1" destOrd="0" parTransId="{40DA203A-66EE-4458-AC19-79B7EFE6CD2A}" sibTransId="{2246647F-81A4-4CA7-A0F2-E5D2CC032A64}"/>
    <dgm:cxn modelId="{DF95BE23-1283-42F4-AC00-6744A82F38A0}" srcId="{AFE0C13A-8FF2-446B-A0F5-51C819A64B05}" destId="{CDE6F7DE-B7FB-471C-96E6-42E75A4DB448}" srcOrd="2" destOrd="0" parTransId="{672BE753-F81B-44E4-96C9-0644C7FBD6C0}" sibTransId="{5FEC3F9F-5439-48D4-BA3B-620CD3CDD139}"/>
    <dgm:cxn modelId="{837F5F7F-31F7-4309-A76E-2B9A5BB46C18}" srcId="{AFE0C13A-8FF2-446B-A0F5-51C819A64B05}" destId="{F89CC1C0-B348-478A-BFBA-CD103B3B6C8B}" srcOrd="0" destOrd="0" parTransId="{14ABAFCF-41DD-4758-99D6-042B320CF22B}" sibTransId="{B4605621-6F69-4EF8-AE87-8A7ED1BB53E2}"/>
    <dgm:cxn modelId="{8457B4E7-A576-40FC-9AE7-109C0A4E071E}" type="presOf" srcId="{1A69BE9B-7FA8-40F0-A90F-C1C1EDED8B4D}" destId="{C0B42A76-1421-4D0D-9F78-D0C1EBDD9492}" srcOrd="0" destOrd="0" presId="urn:microsoft.com/office/officeart/2005/8/layout/vList3#1"/>
    <dgm:cxn modelId="{58C70303-5E47-4C9A-9F4E-7C0DB6A278B8}" type="presOf" srcId="{F89CC1C0-B348-478A-BFBA-CD103B3B6C8B}" destId="{35866F9F-1D2D-405C-B562-75161962F1F4}" srcOrd="0" destOrd="0" presId="urn:microsoft.com/office/officeart/2005/8/layout/vList3#1"/>
    <dgm:cxn modelId="{F199A5C3-2B11-4DBB-BDCA-3F7014D09494}" type="presOf" srcId="{DD5CF1D0-3D18-472B-A753-80F6265A8D2B}" destId="{B292A3BA-1914-4A85-A07E-27BBC71DD2BE}" srcOrd="0" destOrd="0" presId="urn:microsoft.com/office/officeart/2005/8/layout/vList3#1"/>
    <dgm:cxn modelId="{10A5D14B-13D9-4F88-8DF3-494F24CC6369}" type="presOf" srcId="{CDE6F7DE-B7FB-471C-96E6-42E75A4DB448}" destId="{E8C5276B-8E0E-44B4-900D-CEA3E485D837}" srcOrd="0" destOrd="0" presId="urn:microsoft.com/office/officeart/2005/8/layout/vList3#1"/>
    <dgm:cxn modelId="{FD586FFC-EFCF-4595-BA19-A93DF3C2388D}" type="presOf" srcId="{AFE0C13A-8FF2-446B-A0F5-51C819A64B05}" destId="{4E35EC54-6E52-47B4-AA91-6E92A73AE9CC}" srcOrd="0" destOrd="0" presId="urn:microsoft.com/office/officeart/2005/8/layout/vList3#1"/>
    <dgm:cxn modelId="{64C0653A-4732-4440-BF75-B4D7F0199DF4}" type="presParOf" srcId="{4E35EC54-6E52-47B4-AA91-6E92A73AE9CC}" destId="{8A5D8E3E-580C-4F41-8306-D91D416057B1}" srcOrd="0" destOrd="0" presId="urn:microsoft.com/office/officeart/2005/8/layout/vList3#1"/>
    <dgm:cxn modelId="{99F45630-879A-42EB-AB2A-6EE0D34F6508}" type="presParOf" srcId="{8A5D8E3E-580C-4F41-8306-D91D416057B1}" destId="{7BC7CA01-3D88-4C2D-A25E-E158A639FC85}" srcOrd="0" destOrd="0" presId="urn:microsoft.com/office/officeart/2005/8/layout/vList3#1"/>
    <dgm:cxn modelId="{1E663D2C-786D-4DF7-BF62-9A691EEA2D1E}" type="presParOf" srcId="{8A5D8E3E-580C-4F41-8306-D91D416057B1}" destId="{35866F9F-1D2D-405C-B562-75161962F1F4}" srcOrd="1" destOrd="0" presId="urn:microsoft.com/office/officeart/2005/8/layout/vList3#1"/>
    <dgm:cxn modelId="{320BDCFE-D9CD-4B6E-8A9C-E8CB0D53FE7B}" type="presParOf" srcId="{4E35EC54-6E52-47B4-AA91-6E92A73AE9CC}" destId="{3EF54160-89F5-40AE-ACBE-21732E3651FE}" srcOrd="1" destOrd="0" presId="urn:microsoft.com/office/officeart/2005/8/layout/vList3#1"/>
    <dgm:cxn modelId="{8021563C-3E02-4529-8493-A2AB1FBBD068}" type="presParOf" srcId="{4E35EC54-6E52-47B4-AA91-6E92A73AE9CC}" destId="{3136CF0A-5F7F-495E-A458-6F526F2A75E0}" srcOrd="2" destOrd="0" presId="urn:microsoft.com/office/officeart/2005/8/layout/vList3#1"/>
    <dgm:cxn modelId="{CFB27337-CD72-4BC8-B6B6-1CAE7429A3F8}" type="presParOf" srcId="{3136CF0A-5F7F-495E-A458-6F526F2A75E0}" destId="{FE24E005-FF40-488F-A110-E18EE36E9781}" srcOrd="0" destOrd="0" presId="urn:microsoft.com/office/officeart/2005/8/layout/vList3#1"/>
    <dgm:cxn modelId="{8E4DBD47-74EF-4EB7-8DAB-A4A12C9E6349}" type="presParOf" srcId="{3136CF0A-5F7F-495E-A458-6F526F2A75E0}" destId="{B292A3BA-1914-4A85-A07E-27BBC71DD2BE}" srcOrd="1" destOrd="0" presId="urn:microsoft.com/office/officeart/2005/8/layout/vList3#1"/>
    <dgm:cxn modelId="{84890DBB-8B84-4B1A-A61B-6D1047907AF6}" type="presParOf" srcId="{4E35EC54-6E52-47B4-AA91-6E92A73AE9CC}" destId="{13DC01AD-E277-4842-A82A-B844C0D93362}" srcOrd="3" destOrd="0" presId="urn:microsoft.com/office/officeart/2005/8/layout/vList3#1"/>
    <dgm:cxn modelId="{62798C31-285C-48DA-86F3-968D11C9FA5C}" type="presParOf" srcId="{4E35EC54-6E52-47B4-AA91-6E92A73AE9CC}" destId="{62BE7262-E3C4-44FE-8A90-547FB3243AE6}" srcOrd="4" destOrd="0" presId="urn:microsoft.com/office/officeart/2005/8/layout/vList3#1"/>
    <dgm:cxn modelId="{D78F7613-1839-4ECC-A6EB-10E8066332C8}" type="presParOf" srcId="{62BE7262-E3C4-44FE-8A90-547FB3243AE6}" destId="{FC7993D1-43F4-4816-8B83-0B17AE24A737}" srcOrd="0" destOrd="0" presId="urn:microsoft.com/office/officeart/2005/8/layout/vList3#1"/>
    <dgm:cxn modelId="{2818DAE7-F4D1-4973-9DEE-BA55EF092759}" type="presParOf" srcId="{62BE7262-E3C4-44FE-8A90-547FB3243AE6}" destId="{E8C5276B-8E0E-44B4-900D-CEA3E485D837}" srcOrd="1" destOrd="0" presId="urn:microsoft.com/office/officeart/2005/8/layout/vList3#1"/>
    <dgm:cxn modelId="{5B7526B8-3B42-4EE7-93EF-BDF393670D20}" type="presParOf" srcId="{4E35EC54-6E52-47B4-AA91-6E92A73AE9CC}" destId="{A255765F-204A-4950-A0D0-9279421965FE}" srcOrd="5" destOrd="0" presId="urn:microsoft.com/office/officeart/2005/8/layout/vList3#1"/>
    <dgm:cxn modelId="{2979BFA6-39A6-4425-91B5-AFB7CEF2A39D}" type="presParOf" srcId="{4E35EC54-6E52-47B4-AA91-6E92A73AE9CC}" destId="{13564F2E-8D6E-4F7C-90E2-A46FC624F474}" srcOrd="6" destOrd="0" presId="urn:microsoft.com/office/officeart/2005/8/layout/vList3#1"/>
    <dgm:cxn modelId="{62962DD0-B5A0-4C08-ADCF-36C5B9D1408B}" type="presParOf" srcId="{13564F2E-8D6E-4F7C-90E2-A46FC624F474}" destId="{6F7B3297-5A2D-4ACC-9E7B-558A0642BE21}" srcOrd="0" destOrd="0" presId="urn:microsoft.com/office/officeart/2005/8/layout/vList3#1"/>
    <dgm:cxn modelId="{B30DCC0D-BCC4-4443-BDF6-47FAAE3E5967}" type="presParOf" srcId="{13564F2E-8D6E-4F7C-90E2-A46FC624F474}" destId="{C0B42A76-1421-4D0D-9F78-D0C1EBDD949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E0C13A-8FF2-446B-A0F5-51C819A64B05}" type="doc">
      <dgm:prSet loTypeId="urn:microsoft.com/office/officeart/2005/8/layout/vList3#2" loCatId="list" qsTypeId="urn:microsoft.com/office/officeart/2005/8/quickstyle/simple1" qsCatId="simple" csTypeId="urn:microsoft.com/office/officeart/2005/8/colors/colorful1#3" csCatId="colorful" phldr="1"/>
      <dgm:spPr/>
    </dgm:pt>
    <dgm:pt modelId="{F89CC1C0-B348-478A-BFBA-CD103B3B6C8B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400" b="1" dirty="0" smtClean="0">
              <a:latin typeface="Gidole Regular"/>
              <a:ea typeface="Calibri" panose="020F0502020204030204" pitchFamily="34" charset="0"/>
              <a:cs typeface="Times New Roman" panose="02020603050405020304" pitchFamily="18" charset="0"/>
            </a:rPr>
            <a:t>Las Tecnologías de Información y Comunicación maximizan el impacto económico, social y político en beneficio de la calidad de vida de las personas.</a:t>
          </a:r>
          <a:endParaRPr lang="es-MX" sz="1400" b="1" dirty="0">
            <a:latin typeface="Gidole Regular"/>
          </a:endParaRPr>
        </a:p>
      </dgm:t>
    </dgm:pt>
    <dgm:pt modelId="{14ABAFCF-41DD-4758-99D6-042B320CF22B}" type="parTrans" cxnId="{837F5F7F-31F7-4309-A76E-2B9A5BB46C18}">
      <dgm:prSet/>
      <dgm:spPr/>
      <dgm:t>
        <a:bodyPr/>
        <a:lstStyle/>
        <a:p>
          <a:endParaRPr lang="es-MX" sz="1400" b="1">
            <a:latin typeface="Gidole Regular"/>
          </a:endParaRPr>
        </a:p>
      </dgm:t>
    </dgm:pt>
    <dgm:pt modelId="{B4605621-6F69-4EF8-AE87-8A7ED1BB53E2}" type="sibTrans" cxnId="{837F5F7F-31F7-4309-A76E-2B9A5BB46C18}">
      <dgm:prSet/>
      <dgm:spPr/>
      <dgm:t>
        <a:bodyPr/>
        <a:lstStyle/>
        <a:p>
          <a:endParaRPr lang="es-MX" sz="1400" b="1">
            <a:latin typeface="Gidole Regular"/>
          </a:endParaRPr>
        </a:p>
      </dgm:t>
    </dgm:pt>
    <dgm:pt modelId="{DD5CF1D0-3D18-472B-A753-80F6265A8D2B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400" b="1" dirty="0" smtClean="0">
              <a:latin typeface="Gidole Regular"/>
              <a:ea typeface="Calibri" panose="020F0502020204030204" pitchFamily="34" charset="0"/>
              <a:cs typeface="Times New Roman" panose="02020603050405020304" pitchFamily="18" charset="0"/>
            </a:rPr>
            <a:t>El proceso de DX de las organizaciones está limitado por las habilidades disponibles en el </a:t>
          </a:r>
          <a:r>
            <a:rPr lang="es-MX" sz="1400" b="1" smtClean="0">
              <a:latin typeface="Gidole Regular"/>
              <a:ea typeface="Calibri" panose="020F0502020204030204" pitchFamily="34" charset="0"/>
              <a:cs typeface="Times New Roman" panose="02020603050405020304" pitchFamily="18" charset="0"/>
            </a:rPr>
            <a:t>mercado laboral. </a:t>
          </a:r>
          <a:endParaRPr lang="es-MX" sz="1400" b="1" dirty="0">
            <a:latin typeface="Gidole Regular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0DA203A-66EE-4458-AC19-79B7EFE6CD2A}" type="parTrans" cxnId="{54ED0985-F602-4EA0-9DFC-F847BFE8337F}">
      <dgm:prSet/>
      <dgm:spPr/>
      <dgm:t>
        <a:bodyPr/>
        <a:lstStyle/>
        <a:p>
          <a:endParaRPr lang="es-MX" sz="1400" b="1">
            <a:latin typeface="Gidole Regular"/>
          </a:endParaRPr>
        </a:p>
      </dgm:t>
    </dgm:pt>
    <dgm:pt modelId="{2246647F-81A4-4CA7-A0F2-E5D2CC032A64}" type="sibTrans" cxnId="{54ED0985-F602-4EA0-9DFC-F847BFE8337F}">
      <dgm:prSet/>
      <dgm:spPr/>
      <dgm:t>
        <a:bodyPr/>
        <a:lstStyle/>
        <a:p>
          <a:endParaRPr lang="es-MX" sz="1400" b="1">
            <a:latin typeface="Gidole Regular"/>
          </a:endParaRPr>
        </a:p>
      </dgm:t>
    </dgm:pt>
    <dgm:pt modelId="{1A69BE9B-7FA8-40F0-A90F-C1C1EDED8B4D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400" b="1" dirty="0" smtClean="0">
              <a:latin typeface="Gidole Regular"/>
              <a:ea typeface="Calibri" panose="020F0502020204030204" pitchFamily="34" charset="0"/>
              <a:cs typeface="Times New Roman" panose="02020603050405020304" pitchFamily="18" charset="0"/>
            </a:rPr>
            <a:t>La Transformación Digital tiene el potencial para catalizar la innovación, crecimiento y desarrollo de una nación.</a:t>
          </a:r>
          <a:endParaRPr lang="es-MX" sz="1400" b="1" dirty="0">
            <a:latin typeface="Gidole Regular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95081DA-93FC-406A-80C7-1F8DEE962F62}" type="parTrans" cxnId="{90CE385E-6086-473F-ABAB-413D6539D027}">
      <dgm:prSet/>
      <dgm:spPr/>
      <dgm:t>
        <a:bodyPr/>
        <a:lstStyle/>
        <a:p>
          <a:endParaRPr lang="es-MX" sz="1400" b="1">
            <a:latin typeface="Gidole Regular"/>
          </a:endParaRPr>
        </a:p>
      </dgm:t>
    </dgm:pt>
    <dgm:pt modelId="{371825AD-C4D1-4250-92D2-5555C6D06220}" type="sibTrans" cxnId="{90CE385E-6086-473F-ABAB-413D6539D027}">
      <dgm:prSet/>
      <dgm:spPr/>
      <dgm:t>
        <a:bodyPr/>
        <a:lstStyle/>
        <a:p>
          <a:endParaRPr lang="es-MX" sz="1400" b="1">
            <a:latin typeface="Gidole Regular"/>
          </a:endParaRPr>
        </a:p>
      </dgm:t>
    </dgm:pt>
    <dgm:pt modelId="{CDE6F7DE-B7FB-471C-96E6-42E75A4DB448}">
      <dgm:prSet phldrT="[Texto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400" b="1" dirty="0" smtClean="0">
              <a:latin typeface="Gidole Regular"/>
              <a:ea typeface="Calibri" panose="020F0502020204030204" pitchFamily="34" charset="0"/>
              <a:cs typeface="Times New Roman" panose="02020603050405020304" pitchFamily="18" charset="0"/>
            </a:rPr>
            <a:t>Es importante que los ejecutivos desarrollen una visión de transformación digital de los productos, servicios y experiencias para ofrecer valor a socios, clientes y empleados. </a:t>
          </a:r>
          <a:endParaRPr lang="es-MX" sz="1400" b="1" dirty="0">
            <a:latin typeface="Gidole Regular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72BE753-F81B-44E4-96C9-0644C7FBD6C0}" type="parTrans" cxnId="{DF95BE23-1283-42F4-AC00-6744A82F38A0}">
      <dgm:prSet/>
      <dgm:spPr/>
      <dgm:t>
        <a:bodyPr/>
        <a:lstStyle/>
        <a:p>
          <a:endParaRPr lang="es-MX" sz="1400" b="1">
            <a:latin typeface="Gidole Regular"/>
          </a:endParaRPr>
        </a:p>
      </dgm:t>
    </dgm:pt>
    <dgm:pt modelId="{5FEC3F9F-5439-48D4-BA3B-620CD3CDD139}" type="sibTrans" cxnId="{DF95BE23-1283-42F4-AC00-6744A82F38A0}">
      <dgm:prSet/>
      <dgm:spPr/>
      <dgm:t>
        <a:bodyPr/>
        <a:lstStyle/>
        <a:p>
          <a:endParaRPr lang="es-MX" sz="1400" b="1">
            <a:latin typeface="Gidole Regular"/>
          </a:endParaRPr>
        </a:p>
      </dgm:t>
    </dgm:pt>
    <dgm:pt modelId="{4E35EC54-6E52-47B4-AA91-6E92A73AE9CC}" type="pres">
      <dgm:prSet presAssocID="{AFE0C13A-8FF2-446B-A0F5-51C819A64B05}" presName="linearFlow" presStyleCnt="0">
        <dgm:presLayoutVars>
          <dgm:dir/>
          <dgm:resizeHandles val="exact"/>
        </dgm:presLayoutVars>
      </dgm:prSet>
      <dgm:spPr/>
    </dgm:pt>
    <dgm:pt modelId="{8A5D8E3E-580C-4F41-8306-D91D416057B1}" type="pres">
      <dgm:prSet presAssocID="{F89CC1C0-B348-478A-BFBA-CD103B3B6C8B}" presName="composite" presStyleCnt="0"/>
      <dgm:spPr/>
    </dgm:pt>
    <dgm:pt modelId="{7BC7CA01-3D88-4C2D-A25E-E158A639FC85}" type="pres">
      <dgm:prSet presAssocID="{F89CC1C0-B348-478A-BFBA-CD103B3B6C8B}" presName="imgShp" presStyleLbl="fgImgPlace1" presStyleIdx="0" presStyleCnt="4" custLinFactX="-24324" custLinFactNeighborX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6000" r="-106000"/>
          </a:stretch>
        </a:blipFill>
      </dgm:spPr>
    </dgm:pt>
    <dgm:pt modelId="{35866F9F-1D2D-405C-B562-75161962F1F4}" type="pres">
      <dgm:prSet presAssocID="{F89CC1C0-B348-478A-BFBA-CD103B3B6C8B}" presName="txShp" presStyleLbl="node1" presStyleIdx="0" presStyleCnt="4" custScaleX="1357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F54160-89F5-40AE-ACBE-21732E3651FE}" type="pres">
      <dgm:prSet presAssocID="{B4605621-6F69-4EF8-AE87-8A7ED1BB53E2}" presName="spacing" presStyleCnt="0"/>
      <dgm:spPr/>
    </dgm:pt>
    <dgm:pt modelId="{3136CF0A-5F7F-495E-A458-6F526F2A75E0}" type="pres">
      <dgm:prSet presAssocID="{DD5CF1D0-3D18-472B-A753-80F6265A8D2B}" presName="composite" presStyleCnt="0"/>
      <dgm:spPr/>
    </dgm:pt>
    <dgm:pt modelId="{FE24E005-FF40-488F-A110-E18EE36E9781}" type="pres">
      <dgm:prSet presAssocID="{DD5CF1D0-3D18-472B-A753-80F6265A8D2B}" presName="imgShp" presStyleLbl="fgImgPlace1" presStyleIdx="1" presStyleCnt="4" custLinFactX="-24324" custLinFactNeighborX="-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4000" r="-34000"/>
          </a:stretch>
        </a:blipFill>
      </dgm:spPr>
    </dgm:pt>
    <dgm:pt modelId="{B292A3BA-1914-4A85-A07E-27BBC71DD2BE}" type="pres">
      <dgm:prSet presAssocID="{DD5CF1D0-3D18-472B-A753-80F6265A8D2B}" presName="txShp" presStyleLbl="node1" presStyleIdx="1" presStyleCnt="4" custScaleX="1357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3DC01AD-E277-4842-A82A-B844C0D93362}" type="pres">
      <dgm:prSet presAssocID="{2246647F-81A4-4CA7-A0F2-E5D2CC032A64}" presName="spacing" presStyleCnt="0"/>
      <dgm:spPr/>
    </dgm:pt>
    <dgm:pt modelId="{62BE7262-E3C4-44FE-8A90-547FB3243AE6}" type="pres">
      <dgm:prSet presAssocID="{CDE6F7DE-B7FB-471C-96E6-42E75A4DB448}" presName="composite" presStyleCnt="0"/>
      <dgm:spPr/>
    </dgm:pt>
    <dgm:pt modelId="{FC7993D1-43F4-4816-8B83-0B17AE24A737}" type="pres">
      <dgm:prSet presAssocID="{CDE6F7DE-B7FB-471C-96E6-42E75A4DB448}" presName="imgShp" presStyleLbl="fgImgPlace1" presStyleIdx="2" presStyleCnt="4" custLinFactX="-24324" custLinFactNeighborX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1000" r="-21000"/>
          </a:stretch>
        </a:blipFill>
      </dgm:spPr>
    </dgm:pt>
    <dgm:pt modelId="{E8C5276B-8E0E-44B4-900D-CEA3E485D837}" type="pres">
      <dgm:prSet presAssocID="{CDE6F7DE-B7FB-471C-96E6-42E75A4DB448}" presName="txShp" presStyleLbl="node1" presStyleIdx="2" presStyleCnt="4" custScaleX="1357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255765F-204A-4950-A0D0-9279421965FE}" type="pres">
      <dgm:prSet presAssocID="{5FEC3F9F-5439-48D4-BA3B-620CD3CDD139}" presName="spacing" presStyleCnt="0"/>
      <dgm:spPr/>
    </dgm:pt>
    <dgm:pt modelId="{13564F2E-8D6E-4F7C-90E2-A46FC624F474}" type="pres">
      <dgm:prSet presAssocID="{1A69BE9B-7FA8-40F0-A90F-C1C1EDED8B4D}" presName="composite" presStyleCnt="0"/>
      <dgm:spPr/>
    </dgm:pt>
    <dgm:pt modelId="{6F7B3297-5A2D-4ACC-9E7B-558A0642BE21}" type="pres">
      <dgm:prSet presAssocID="{1A69BE9B-7FA8-40F0-A90F-C1C1EDED8B4D}" presName="imgShp" presStyleLbl="fgImgPlace1" presStyleIdx="3" presStyleCnt="4" custLinFactX="-24324" custLinFactNeighborX="-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9000" r="-29000"/>
          </a:stretch>
        </a:blipFill>
      </dgm:spPr>
    </dgm:pt>
    <dgm:pt modelId="{C0B42A76-1421-4D0D-9F78-D0C1EBDD9492}" type="pres">
      <dgm:prSet presAssocID="{1A69BE9B-7FA8-40F0-A90F-C1C1EDED8B4D}" presName="txShp" presStyleLbl="node1" presStyleIdx="3" presStyleCnt="4" custScaleX="1357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F368C63-5045-4428-BC24-10851CD3667C}" type="presOf" srcId="{F89CC1C0-B348-478A-BFBA-CD103B3B6C8B}" destId="{35866F9F-1D2D-405C-B562-75161962F1F4}" srcOrd="0" destOrd="0" presId="urn:microsoft.com/office/officeart/2005/8/layout/vList3#2"/>
    <dgm:cxn modelId="{90CE385E-6086-473F-ABAB-413D6539D027}" srcId="{AFE0C13A-8FF2-446B-A0F5-51C819A64B05}" destId="{1A69BE9B-7FA8-40F0-A90F-C1C1EDED8B4D}" srcOrd="3" destOrd="0" parTransId="{495081DA-93FC-406A-80C7-1F8DEE962F62}" sibTransId="{371825AD-C4D1-4250-92D2-5555C6D06220}"/>
    <dgm:cxn modelId="{54ED0985-F602-4EA0-9DFC-F847BFE8337F}" srcId="{AFE0C13A-8FF2-446B-A0F5-51C819A64B05}" destId="{DD5CF1D0-3D18-472B-A753-80F6265A8D2B}" srcOrd="1" destOrd="0" parTransId="{40DA203A-66EE-4458-AC19-79B7EFE6CD2A}" sibTransId="{2246647F-81A4-4CA7-A0F2-E5D2CC032A64}"/>
    <dgm:cxn modelId="{C8B42D1D-E430-457A-8CF9-629199E018CA}" type="presOf" srcId="{AFE0C13A-8FF2-446B-A0F5-51C819A64B05}" destId="{4E35EC54-6E52-47B4-AA91-6E92A73AE9CC}" srcOrd="0" destOrd="0" presId="urn:microsoft.com/office/officeart/2005/8/layout/vList3#2"/>
    <dgm:cxn modelId="{DF95BE23-1283-42F4-AC00-6744A82F38A0}" srcId="{AFE0C13A-8FF2-446B-A0F5-51C819A64B05}" destId="{CDE6F7DE-B7FB-471C-96E6-42E75A4DB448}" srcOrd="2" destOrd="0" parTransId="{672BE753-F81B-44E4-96C9-0644C7FBD6C0}" sibTransId="{5FEC3F9F-5439-48D4-BA3B-620CD3CDD139}"/>
    <dgm:cxn modelId="{837F5F7F-31F7-4309-A76E-2B9A5BB46C18}" srcId="{AFE0C13A-8FF2-446B-A0F5-51C819A64B05}" destId="{F89CC1C0-B348-478A-BFBA-CD103B3B6C8B}" srcOrd="0" destOrd="0" parTransId="{14ABAFCF-41DD-4758-99D6-042B320CF22B}" sibTransId="{B4605621-6F69-4EF8-AE87-8A7ED1BB53E2}"/>
    <dgm:cxn modelId="{6B671699-9B54-454D-AAB3-2E5FF3917508}" type="presOf" srcId="{DD5CF1D0-3D18-472B-A753-80F6265A8D2B}" destId="{B292A3BA-1914-4A85-A07E-27BBC71DD2BE}" srcOrd="0" destOrd="0" presId="urn:microsoft.com/office/officeart/2005/8/layout/vList3#2"/>
    <dgm:cxn modelId="{0C04A49E-02E1-4729-835F-0D8C0624A19A}" type="presOf" srcId="{1A69BE9B-7FA8-40F0-A90F-C1C1EDED8B4D}" destId="{C0B42A76-1421-4D0D-9F78-D0C1EBDD9492}" srcOrd="0" destOrd="0" presId="urn:microsoft.com/office/officeart/2005/8/layout/vList3#2"/>
    <dgm:cxn modelId="{1156BA19-0A08-4183-825D-1D638CA632B4}" type="presOf" srcId="{CDE6F7DE-B7FB-471C-96E6-42E75A4DB448}" destId="{E8C5276B-8E0E-44B4-900D-CEA3E485D837}" srcOrd="0" destOrd="0" presId="urn:microsoft.com/office/officeart/2005/8/layout/vList3#2"/>
    <dgm:cxn modelId="{8345A578-A4BF-46D6-B8A3-08AD7C5AFDA9}" type="presParOf" srcId="{4E35EC54-6E52-47B4-AA91-6E92A73AE9CC}" destId="{8A5D8E3E-580C-4F41-8306-D91D416057B1}" srcOrd="0" destOrd="0" presId="urn:microsoft.com/office/officeart/2005/8/layout/vList3#2"/>
    <dgm:cxn modelId="{39C3139A-181B-4815-A666-763235DBB616}" type="presParOf" srcId="{8A5D8E3E-580C-4F41-8306-D91D416057B1}" destId="{7BC7CA01-3D88-4C2D-A25E-E158A639FC85}" srcOrd="0" destOrd="0" presId="urn:microsoft.com/office/officeart/2005/8/layout/vList3#2"/>
    <dgm:cxn modelId="{666DDE12-018A-4FBD-AA5E-89A65AB2DE54}" type="presParOf" srcId="{8A5D8E3E-580C-4F41-8306-D91D416057B1}" destId="{35866F9F-1D2D-405C-B562-75161962F1F4}" srcOrd="1" destOrd="0" presId="urn:microsoft.com/office/officeart/2005/8/layout/vList3#2"/>
    <dgm:cxn modelId="{AAC44803-F381-4344-839F-421B6CF969BE}" type="presParOf" srcId="{4E35EC54-6E52-47B4-AA91-6E92A73AE9CC}" destId="{3EF54160-89F5-40AE-ACBE-21732E3651FE}" srcOrd="1" destOrd="0" presId="urn:microsoft.com/office/officeart/2005/8/layout/vList3#2"/>
    <dgm:cxn modelId="{88299152-9A4B-446E-A088-488FD31AE82E}" type="presParOf" srcId="{4E35EC54-6E52-47B4-AA91-6E92A73AE9CC}" destId="{3136CF0A-5F7F-495E-A458-6F526F2A75E0}" srcOrd="2" destOrd="0" presId="urn:microsoft.com/office/officeart/2005/8/layout/vList3#2"/>
    <dgm:cxn modelId="{31D57347-BD07-4189-BD2D-8DF27BC4B05B}" type="presParOf" srcId="{3136CF0A-5F7F-495E-A458-6F526F2A75E0}" destId="{FE24E005-FF40-488F-A110-E18EE36E9781}" srcOrd="0" destOrd="0" presId="urn:microsoft.com/office/officeart/2005/8/layout/vList3#2"/>
    <dgm:cxn modelId="{CEAE2A8C-12D4-4A29-AB53-36A5E8E152DE}" type="presParOf" srcId="{3136CF0A-5F7F-495E-A458-6F526F2A75E0}" destId="{B292A3BA-1914-4A85-A07E-27BBC71DD2BE}" srcOrd="1" destOrd="0" presId="urn:microsoft.com/office/officeart/2005/8/layout/vList3#2"/>
    <dgm:cxn modelId="{1F536B13-1A0F-4226-899D-278061A22F7F}" type="presParOf" srcId="{4E35EC54-6E52-47B4-AA91-6E92A73AE9CC}" destId="{13DC01AD-E277-4842-A82A-B844C0D93362}" srcOrd="3" destOrd="0" presId="urn:microsoft.com/office/officeart/2005/8/layout/vList3#2"/>
    <dgm:cxn modelId="{D2CC181B-3747-4C63-96D5-0F22A9C6AF73}" type="presParOf" srcId="{4E35EC54-6E52-47B4-AA91-6E92A73AE9CC}" destId="{62BE7262-E3C4-44FE-8A90-547FB3243AE6}" srcOrd="4" destOrd="0" presId="urn:microsoft.com/office/officeart/2005/8/layout/vList3#2"/>
    <dgm:cxn modelId="{ED980AF2-F9DB-4FC9-91AA-650ED7047A46}" type="presParOf" srcId="{62BE7262-E3C4-44FE-8A90-547FB3243AE6}" destId="{FC7993D1-43F4-4816-8B83-0B17AE24A737}" srcOrd="0" destOrd="0" presId="urn:microsoft.com/office/officeart/2005/8/layout/vList3#2"/>
    <dgm:cxn modelId="{9FC672E2-E693-44DC-A120-79E4DC446F22}" type="presParOf" srcId="{62BE7262-E3C4-44FE-8A90-547FB3243AE6}" destId="{E8C5276B-8E0E-44B4-900D-CEA3E485D837}" srcOrd="1" destOrd="0" presId="urn:microsoft.com/office/officeart/2005/8/layout/vList3#2"/>
    <dgm:cxn modelId="{8EDB163E-C7EF-4CAD-92C3-F5A71549C77A}" type="presParOf" srcId="{4E35EC54-6E52-47B4-AA91-6E92A73AE9CC}" destId="{A255765F-204A-4950-A0D0-9279421965FE}" srcOrd="5" destOrd="0" presId="urn:microsoft.com/office/officeart/2005/8/layout/vList3#2"/>
    <dgm:cxn modelId="{E7C1309C-8C41-4885-815A-C7780785A981}" type="presParOf" srcId="{4E35EC54-6E52-47B4-AA91-6E92A73AE9CC}" destId="{13564F2E-8D6E-4F7C-90E2-A46FC624F474}" srcOrd="6" destOrd="0" presId="urn:microsoft.com/office/officeart/2005/8/layout/vList3#2"/>
    <dgm:cxn modelId="{64852081-0E20-47B1-B11B-DA2CCF27859D}" type="presParOf" srcId="{13564F2E-8D6E-4F7C-90E2-A46FC624F474}" destId="{6F7B3297-5A2D-4ACC-9E7B-558A0642BE21}" srcOrd="0" destOrd="0" presId="urn:microsoft.com/office/officeart/2005/8/layout/vList3#2"/>
    <dgm:cxn modelId="{8735A0CC-E656-4533-8A02-6290D190978A}" type="presParOf" srcId="{13564F2E-8D6E-4F7C-90E2-A46FC624F474}" destId="{C0B42A76-1421-4D0D-9F78-D0C1EBDD9492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18EB77-6955-451D-91CD-90790B231B41}">
      <dsp:nvSpPr>
        <dsp:cNvPr id="0" name=""/>
        <dsp:cNvSpPr/>
      </dsp:nvSpPr>
      <dsp:spPr>
        <a:xfrm>
          <a:off x="1018344" y="543423"/>
          <a:ext cx="3718652" cy="3718652"/>
        </a:xfrm>
        <a:prstGeom prst="blockArc">
          <a:avLst>
            <a:gd name="adj1" fmla="val 12600000"/>
            <a:gd name="adj2" fmla="val 16200000"/>
            <a:gd name="adj3" fmla="val 4517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35C7A-FC30-4624-A1D1-6ED108F6EDB4}">
      <dsp:nvSpPr>
        <dsp:cNvPr id="0" name=""/>
        <dsp:cNvSpPr/>
      </dsp:nvSpPr>
      <dsp:spPr>
        <a:xfrm>
          <a:off x="1018344" y="543423"/>
          <a:ext cx="3718652" cy="3718652"/>
        </a:xfrm>
        <a:prstGeom prst="blockArc">
          <a:avLst>
            <a:gd name="adj1" fmla="val 9000000"/>
            <a:gd name="adj2" fmla="val 12600000"/>
            <a:gd name="adj3" fmla="val 451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8819A-A8AD-4C9A-A7BE-128B7422D4D4}">
      <dsp:nvSpPr>
        <dsp:cNvPr id="0" name=""/>
        <dsp:cNvSpPr/>
      </dsp:nvSpPr>
      <dsp:spPr>
        <a:xfrm>
          <a:off x="1018344" y="543423"/>
          <a:ext cx="3718652" cy="3718652"/>
        </a:xfrm>
        <a:prstGeom prst="blockArc">
          <a:avLst>
            <a:gd name="adj1" fmla="val 5400000"/>
            <a:gd name="adj2" fmla="val 9000000"/>
            <a:gd name="adj3" fmla="val 451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E1B6A-3875-4095-A8D7-750F1B782CB0}">
      <dsp:nvSpPr>
        <dsp:cNvPr id="0" name=""/>
        <dsp:cNvSpPr/>
      </dsp:nvSpPr>
      <dsp:spPr>
        <a:xfrm>
          <a:off x="1018344" y="543423"/>
          <a:ext cx="3718652" cy="3718652"/>
        </a:xfrm>
        <a:prstGeom prst="blockArc">
          <a:avLst>
            <a:gd name="adj1" fmla="val 1800000"/>
            <a:gd name="adj2" fmla="val 5400000"/>
            <a:gd name="adj3" fmla="val 451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35CC6-BC9A-415A-B186-1FE54BDFA2EC}">
      <dsp:nvSpPr>
        <dsp:cNvPr id="0" name=""/>
        <dsp:cNvSpPr/>
      </dsp:nvSpPr>
      <dsp:spPr>
        <a:xfrm>
          <a:off x="1018344" y="543423"/>
          <a:ext cx="3718652" cy="3718652"/>
        </a:xfrm>
        <a:prstGeom prst="blockArc">
          <a:avLst>
            <a:gd name="adj1" fmla="val 19800000"/>
            <a:gd name="adj2" fmla="val 1800000"/>
            <a:gd name="adj3" fmla="val 451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E6A22-D746-4BFE-9ABC-85A512A0351C}">
      <dsp:nvSpPr>
        <dsp:cNvPr id="0" name=""/>
        <dsp:cNvSpPr/>
      </dsp:nvSpPr>
      <dsp:spPr>
        <a:xfrm>
          <a:off x="1018344" y="543423"/>
          <a:ext cx="3718652" cy="3718652"/>
        </a:xfrm>
        <a:prstGeom prst="blockArc">
          <a:avLst>
            <a:gd name="adj1" fmla="val 16200000"/>
            <a:gd name="adj2" fmla="val 19800000"/>
            <a:gd name="adj3" fmla="val 451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D8BDC-66CA-4402-B5CB-4343BAD86C06}">
      <dsp:nvSpPr>
        <dsp:cNvPr id="0" name=""/>
        <dsp:cNvSpPr/>
      </dsp:nvSpPr>
      <dsp:spPr>
        <a:xfrm>
          <a:off x="2044438" y="1569518"/>
          <a:ext cx="1666463" cy="16664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Gidole Regular"/>
            </a:rPr>
            <a:t>Dimensiones DX</a:t>
          </a:r>
          <a:endParaRPr lang="es-MX" sz="1400" b="1" kern="1200" dirty="0">
            <a:latin typeface="Gidole Regular"/>
          </a:endParaRPr>
        </a:p>
      </dsp:txBody>
      <dsp:txXfrm>
        <a:off x="2044438" y="1569518"/>
        <a:ext cx="1666463" cy="1666463"/>
      </dsp:txXfrm>
    </dsp:sp>
    <dsp:sp modelId="{BD4AB7E2-7D44-4137-839D-ACB256437A8A}">
      <dsp:nvSpPr>
        <dsp:cNvPr id="0" name=""/>
        <dsp:cNvSpPr/>
      </dsp:nvSpPr>
      <dsp:spPr>
        <a:xfrm>
          <a:off x="2294408" y="2156"/>
          <a:ext cx="1166524" cy="11665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>
              <a:latin typeface="Gidole Regular"/>
            </a:rPr>
            <a:t>Liderazgo</a:t>
          </a:r>
          <a:endParaRPr lang="es-MX" sz="900" b="1" kern="1200" dirty="0">
            <a:latin typeface="Gidole Regular"/>
          </a:endParaRPr>
        </a:p>
      </dsp:txBody>
      <dsp:txXfrm>
        <a:off x="2294408" y="2156"/>
        <a:ext cx="1166524" cy="1166524"/>
      </dsp:txXfrm>
    </dsp:sp>
    <dsp:sp modelId="{F58802B8-882F-44C0-A44B-234A1E604EAB}">
      <dsp:nvSpPr>
        <dsp:cNvPr id="0" name=""/>
        <dsp:cNvSpPr/>
      </dsp:nvSpPr>
      <dsp:spPr>
        <a:xfrm>
          <a:off x="3868263" y="910822"/>
          <a:ext cx="1166524" cy="11665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err="1" smtClean="0">
              <a:latin typeface="Gidole Regular"/>
            </a:rPr>
            <a:t>Omni</a:t>
          </a:r>
          <a:r>
            <a:rPr lang="es-MX" sz="900" b="1" kern="1200" dirty="0" smtClean="0">
              <a:latin typeface="Gidole Regular"/>
            </a:rPr>
            <a:t>-Experiencia </a:t>
          </a:r>
          <a:endParaRPr lang="es-MX" sz="900" b="1" kern="1200" dirty="0">
            <a:latin typeface="Gidole Regular"/>
          </a:endParaRPr>
        </a:p>
      </dsp:txBody>
      <dsp:txXfrm>
        <a:off x="3868263" y="910822"/>
        <a:ext cx="1166524" cy="1166524"/>
      </dsp:txXfrm>
    </dsp:sp>
    <dsp:sp modelId="{ED428D36-802F-4123-942A-A1D8B33D85F3}">
      <dsp:nvSpPr>
        <dsp:cNvPr id="0" name=""/>
        <dsp:cNvSpPr/>
      </dsp:nvSpPr>
      <dsp:spPr>
        <a:xfrm>
          <a:off x="3868263" y="2728153"/>
          <a:ext cx="1166524" cy="11665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>
              <a:latin typeface="Gidole Regular"/>
            </a:rPr>
            <a:t>Fuerza Laboral </a:t>
          </a:r>
          <a:endParaRPr lang="es-MX" sz="900" b="1" kern="1200" dirty="0">
            <a:latin typeface="Gidole Regular"/>
          </a:endParaRPr>
        </a:p>
      </dsp:txBody>
      <dsp:txXfrm>
        <a:off x="3868263" y="2728153"/>
        <a:ext cx="1166524" cy="1166524"/>
      </dsp:txXfrm>
    </dsp:sp>
    <dsp:sp modelId="{B17623A9-E79D-45A2-B6A3-5FE80E1D1444}">
      <dsp:nvSpPr>
        <dsp:cNvPr id="0" name=""/>
        <dsp:cNvSpPr/>
      </dsp:nvSpPr>
      <dsp:spPr>
        <a:xfrm>
          <a:off x="2294408" y="3636819"/>
          <a:ext cx="1166524" cy="11665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>
              <a:latin typeface="Gidole Regular"/>
            </a:rPr>
            <a:t>Modelo de Operación </a:t>
          </a:r>
          <a:endParaRPr lang="es-MX" sz="900" b="1" kern="1200" dirty="0">
            <a:latin typeface="Gidole Regular"/>
          </a:endParaRPr>
        </a:p>
      </dsp:txBody>
      <dsp:txXfrm>
        <a:off x="2294408" y="3636819"/>
        <a:ext cx="1166524" cy="1166524"/>
      </dsp:txXfrm>
    </dsp:sp>
    <dsp:sp modelId="{BB33A734-8C9D-4BB9-A387-C378AFC1E21F}">
      <dsp:nvSpPr>
        <dsp:cNvPr id="0" name=""/>
        <dsp:cNvSpPr/>
      </dsp:nvSpPr>
      <dsp:spPr>
        <a:xfrm>
          <a:off x="720553" y="2728153"/>
          <a:ext cx="1166524" cy="116652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>
              <a:latin typeface="Gidole Regular"/>
            </a:rPr>
            <a:t>Nueva Mercadotecnia y distribución</a:t>
          </a:r>
          <a:endParaRPr lang="es-MX" sz="900" b="1" kern="1200" dirty="0">
            <a:latin typeface="Gidole Regular"/>
          </a:endParaRPr>
        </a:p>
      </dsp:txBody>
      <dsp:txXfrm>
        <a:off x="720553" y="2728153"/>
        <a:ext cx="1166524" cy="1166524"/>
      </dsp:txXfrm>
    </dsp:sp>
    <dsp:sp modelId="{5D8FEBA8-E9F0-4F94-85C5-A86FE8E5AF74}">
      <dsp:nvSpPr>
        <dsp:cNvPr id="0" name=""/>
        <dsp:cNvSpPr/>
      </dsp:nvSpPr>
      <dsp:spPr>
        <a:xfrm>
          <a:off x="720553" y="910822"/>
          <a:ext cx="1166524" cy="1166524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>
              <a:latin typeface="Gidole Regular"/>
            </a:rPr>
            <a:t>Información</a:t>
          </a:r>
          <a:endParaRPr lang="es-MX" sz="900" b="1" kern="1200" dirty="0">
            <a:latin typeface="Gidole Regular"/>
          </a:endParaRPr>
        </a:p>
      </dsp:txBody>
      <dsp:txXfrm>
        <a:off x="720553" y="910822"/>
        <a:ext cx="1166524" cy="11665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A2A9F83B-DFA4-4976-B8C5-BE42E24A91AA}" type="datetimeFigureOut">
              <a:rPr lang="es-MX" smtClean="0"/>
              <a:pPr/>
              <a:t>19/04/2016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9199DE0B-58B1-497E-B6BC-32DAA8EF15F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056043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A65D0734-2972-8246-8D9B-316229F54A56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0B5E30F5-3B93-9649-9C31-0D19AB1A961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77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30F5-3B93-9649-9C31-0D19AB1A96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09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5598-8B92-4907-BE65-DC560272F41A}" type="datetime1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008A-60C3-3E45-BADA-CD0D7988EA5A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2" descr="plantilla cam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650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B4D69-706A-48F8-BEC4-6123D0259E79}" type="datetime1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008A-60C3-3E45-BADA-CD0D7988EA5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124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080F-9D02-42B3-9A2C-17460E57992A}" type="datetime1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008A-60C3-3E45-BADA-CD0D7988EA5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585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F856-90F3-4B5F-A306-FDA4DBCEE9DC}" type="datetime1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008A-60C3-3E45-BADA-CD0D7988EA5A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5" descr="plantilla cam 1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7863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3EC5-5E2E-45D2-8724-4F0ABC2C46F0}" type="datetime1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008A-60C3-3E45-BADA-CD0D7988EA5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445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9134-A3F2-49F1-BAC8-B6332A902904}" type="datetime1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008A-60C3-3E45-BADA-CD0D7988EA5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463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D3BB-67FC-40C2-B6CE-A8A5E48B8885}" type="datetime1">
              <a:rPr lang="en-US" smtClean="0"/>
              <a:pPr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008A-60C3-3E45-BADA-CD0D7988EA5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02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4B45-CCD9-4823-B3B9-DB77CCD0067D}" type="datetime1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008A-60C3-3E45-BADA-CD0D7988EA5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77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2EE7-34F5-480E-A831-B5EAE7117BB4}" type="datetime1">
              <a:rPr lang="en-US" smtClean="0"/>
              <a:pPr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008A-60C3-3E45-BADA-CD0D7988EA5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559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524E-AAB7-46AE-8D78-1DFE54AD4820}" type="datetime1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008A-60C3-3E45-BADA-CD0D7988EA5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037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37F69-4AB4-4F0B-87E1-F93B73D06400}" type="datetime1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008A-60C3-3E45-BADA-CD0D7988EA5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300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A3BD6-F102-4BFF-B6BA-EFEB33E653CC}" type="datetime1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E008A-60C3-3E45-BADA-CD0D7988EA5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982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emf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Rectángulo"/>
          <p:cNvSpPr>
            <a:spLocks noChangeArrowheads="1"/>
          </p:cNvSpPr>
          <p:nvPr/>
        </p:nvSpPr>
        <p:spPr bwMode="auto">
          <a:xfrm>
            <a:off x="5349392" y="5710487"/>
            <a:ext cx="23849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3000" dirty="0" smtClean="0">
                <a:ln w="12700" cap="rnd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Gidole Regular"/>
                <a:cs typeface="Gidole Regular"/>
              </a:rPr>
              <a:t>Bienvenidos</a:t>
            </a:r>
            <a:endParaRPr lang="es-ES" sz="3000" dirty="0">
              <a:ln w="12700" cap="rnd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Gidole Regular"/>
              <a:cs typeface="Gidole Regular"/>
            </a:endParaRPr>
          </a:p>
        </p:txBody>
      </p:sp>
      <p:cxnSp>
        <p:nvCxnSpPr>
          <p:cNvPr id="5" name="Straight Connector 7"/>
          <p:cNvCxnSpPr/>
          <p:nvPr/>
        </p:nvCxnSpPr>
        <p:spPr>
          <a:xfrm>
            <a:off x="5349392" y="5773296"/>
            <a:ext cx="0" cy="506557"/>
          </a:xfrm>
          <a:prstGeom prst="line">
            <a:avLst/>
          </a:prstGeom>
          <a:ln w="28575" cmpd="sng">
            <a:solidFill>
              <a:srgbClr val="0092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4"/>
          <p:cNvSpPr/>
          <p:nvPr/>
        </p:nvSpPr>
        <p:spPr>
          <a:xfrm>
            <a:off x="4301226" y="2592518"/>
            <a:ext cx="402827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500" dirty="0" smtClean="0">
                <a:solidFill>
                  <a:schemeClr val="bg1"/>
                </a:solidFill>
                <a:latin typeface="Gidole Regular"/>
                <a:cs typeface="Gidole Regular"/>
              </a:rPr>
              <a:t>INNOVACIÓN, TECNOLOGÍA Y SEGUROS</a:t>
            </a:r>
            <a:endParaRPr lang="es-MX" sz="4500" dirty="0">
              <a:solidFill>
                <a:schemeClr val="bg1"/>
              </a:solidFill>
              <a:latin typeface="Gidole Regular"/>
              <a:cs typeface="Gidole 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2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2477" y="367379"/>
            <a:ext cx="741166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2400" dirty="0" smtClean="0">
                <a:ln w="12700" cap="rnd" cmpd="sng">
                  <a:noFill/>
                  <a:round/>
                </a:ln>
                <a:solidFill>
                  <a:schemeClr val="bg1"/>
                </a:solidFill>
                <a:latin typeface="Gidole Regular"/>
                <a:ea typeface="ＭＳ Ｐゴシック" pitchFamily="84" charset="-128"/>
                <a:cs typeface="Gidole Regular"/>
              </a:rPr>
              <a:t>Conclusiones</a:t>
            </a:r>
            <a:endParaRPr lang="es-MX" sz="2400" dirty="0">
              <a:ln w="12700" cap="rnd" cmpd="sng">
                <a:noFill/>
                <a:round/>
              </a:ln>
              <a:solidFill>
                <a:schemeClr val="bg1"/>
              </a:solidFill>
              <a:latin typeface="Gidole Regular"/>
              <a:ea typeface="ＭＳ Ｐゴシック" pitchFamily="84" charset="-128"/>
              <a:cs typeface="Gidole Regular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497542" y="12376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MX" dirty="0">
              <a:latin typeface="Gidole Regular"/>
            </a:endParaRPr>
          </a:p>
        </p:txBody>
      </p:sp>
      <p:sp>
        <p:nvSpPr>
          <p:cNvPr id="32" name="Marcador de número de diapositiva 31"/>
          <p:cNvSpPr>
            <a:spLocks noGrp="1"/>
          </p:cNvSpPr>
          <p:nvPr>
            <p:ph type="sldNum" sz="quarter" idx="12"/>
          </p:nvPr>
        </p:nvSpPr>
        <p:spPr>
          <a:xfrm>
            <a:off x="7007297" y="6477374"/>
            <a:ext cx="2133600" cy="365125"/>
          </a:xfrm>
        </p:spPr>
        <p:txBody>
          <a:bodyPr/>
          <a:lstStyle/>
          <a:p>
            <a:fld id="{23DE008A-60C3-3E45-BADA-CD0D7988EA5A}" type="slidenum">
              <a:rPr lang="en-US" sz="1600" b="1">
                <a:solidFill>
                  <a:schemeClr val="tx1"/>
                </a:solidFill>
                <a:latin typeface="Gidole Regular"/>
              </a:rPr>
              <a:pPr/>
              <a:t>10</a:t>
            </a:fld>
            <a:endParaRPr lang="en-US" sz="1600" b="1" dirty="0">
              <a:solidFill>
                <a:schemeClr val="tx1"/>
              </a:solidFill>
              <a:latin typeface="Gidole Regular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471785" y="1655782"/>
            <a:ext cx="42247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dirty="0">
              <a:solidFill>
                <a:srgbClr val="000000"/>
              </a:solidFill>
              <a:latin typeface="Gidole Regular"/>
              <a:ea typeface="Calibri" panose="020F0502020204030204" pitchFamily="34" charset="0"/>
              <a:cs typeface="TimesNewRomanPSM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dirty="0" smtClean="0">
              <a:solidFill>
                <a:srgbClr val="000000"/>
              </a:solidFill>
              <a:latin typeface="Gidole Regular"/>
              <a:ea typeface="Calibri" panose="020F0502020204030204" pitchFamily="34" charset="0"/>
              <a:cs typeface="TimesNewRomanPSM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dirty="0" smtClean="0">
              <a:solidFill>
                <a:srgbClr val="000000"/>
              </a:solidFill>
              <a:latin typeface="Gidole Regular"/>
              <a:ea typeface="Calibri" panose="020F0502020204030204" pitchFamily="34" charset="0"/>
              <a:cs typeface="TimesNewRomanPSM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97532" y="3826701"/>
            <a:ext cx="7611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>
              <a:latin typeface="Gidole Regular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2344137998"/>
              </p:ext>
            </p:extLst>
          </p:nvPr>
        </p:nvGraphicFramePr>
        <p:xfrm>
          <a:off x="172477" y="1595059"/>
          <a:ext cx="88370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5806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Rectángulo"/>
          <p:cNvSpPr>
            <a:spLocks noChangeArrowheads="1"/>
          </p:cNvSpPr>
          <p:nvPr/>
        </p:nvSpPr>
        <p:spPr bwMode="auto">
          <a:xfrm>
            <a:off x="4525815" y="5710487"/>
            <a:ext cx="37253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3000" dirty="0" smtClean="0">
                <a:ln w="12700" cap="rnd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Gidole Regular"/>
                <a:cs typeface="Gidole Regular"/>
              </a:rPr>
              <a:t>Gracias por su atención</a:t>
            </a:r>
            <a:endParaRPr lang="es-ES" sz="3000" dirty="0">
              <a:ln w="12700" cap="rnd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Gidole Regular"/>
              <a:cs typeface="Gidole Regular"/>
            </a:endParaRPr>
          </a:p>
        </p:txBody>
      </p:sp>
      <p:cxnSp>
        <p:nvCxnSpPr>
          <p:cNvPr id="5" name="Straight Connector 10"/>
          <p:cNvCxnSpPr/>
          <p:nvPr/>
        </p:nvCxnSpPr>
        <p:spPr>
          <a:xfrm>
            <a:off x="4618180" y="5773296"/>
            <a:ext cx="0" cy="506557"/>
          </a:xfrm>
          <a:prstGeom prst="line">
            <a:avLst/>
          </a:prstGeom>
          <a:ln w="28575" cmpd="sng">
            <a:solidFill>
              <a:srgbClr val="0092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14"/>
          <p:cNvSpPr/>
          <p:nvPr/>
        </p:nvSpPr>
        <p:spPr>
          <a:xfrm>
            <a:off x="4301226" y="2592518"/>
            <a:ext cx="402827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500" dirty="0" smtClean="0">
                <a:solidFill>
                  <a:schemeClr val="bg1"/>
                </a:solidFill>
                <a:latin typeface="Gidole Regular"/>
                <a:cs typeface="Gidole Regular"/>
              </a:rPr>
              <a:t>INNOVACIÓN, TECNOLOGÍA Y SEGUROS</a:t>
            </a:r>
            <a:endParaRPr lang="es-MX" sz="4500" dirty="0">
              <a:solidFill>
                <a:schemeClr val="bg1"/>
              </a:solidFill>
              <a:latin typeface="Gidole Regular"/>
              <a:cs typeface="Gidole 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8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0700" y="1658975"/>
            <a:ext cx="7828521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MX" b="1" dirty="0">
                <a:latin typeface="Gidole Regular"/>
                <a:ea typeface="Tahoma" panose="020B0604030504040204" pitchFamily="34" charset="0"/>
                <a:cs typeface="Tahoma" panose="020B0604030504040204" pitchFamily="34" charset="0"/>
              </a:rPr>
              <a:t>En la actualidad es difícil concebir la vida sin la </a:t>
            </a:r>
            <a:r>
              <a:rPr lang="es-MX" b="1" dirty="0" smtClean="0">
                <a:latin typeface="Gidole Regular"/>
                <a:ea typeface="Tahoma" panose="020B0604030504040204" pitchFamily="34" charset="0"/>
                <a:cs typeface="Tahoma" panose="020B0604030504040204" pitchFamily="34" charset="0"/>
              </a:rPr>
              <a:t>tecnología </a:t>
            </a:r>
            <a:endParaRPr lang="es-MX" b="1" dirty="0">
              <a:latin typeface="Gidole Regular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50701" y="2038722"/>
            <a:ext cx="2037230" cy="286232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MX" b="1" dirty="0">
                <a:latin typeface="Gidole Regular"/>
                <a:ea typeface="Tahoma" panose="020B0604030504040204" pitchFamily="34" charset="0"/>
                <a:cs typeface="Tahoma" panose="020B0604030504040204" pitchFamily="34" charset="0"/>
              </a:rPr>
              <a:t>Pequeñas actividades </a:t>
            </a:r>
            <a:r>
              <a:rPr lang="es-MX" dirty="0">
                <a:latin typeface="Gidole Regular"/>
                <a:ea typeface="Tahoma" panose="020B0604030504040204" pitchFamily="34" charset="0"/>
                <a:cs typeface="Tahoma" panose="020B0604030504040204" pitchFamily="34" charset="0"/>
              </a:rPr>
              <a:t>que hasta hace poco nos </a:t>
            </a:r>
            <a:r>
              <a:rPr lang="es-MX" b="1" dirty="0">
                <a:latin typeface="Gidole Regular"/>
                <a:ea typeface="Tahoma" panose="020B0604030504040204" pitchFamily="34" charset="0"/>
                <a:cs typeface="Tahoma" panose="020B0604030504040204" pitchFamily="34" charset="0"/>
              </a:rPr>
              <a:t>costaban tiempo</a:t>
            </a:r>
            <a:r>
              <a:rPr lang="es-MX" dirty="0">
                <a:latin typeface="Gidole Regular"/>
                <a:ea typeface="Tahoma" panose="020B0604030504040204" pitchFamily="34" charset="0"/>
                <a:cs typeface="Tahoma" panose="020B0604030504040204" pitchFamily="34" charset="0"/>
              </a:rPr>
              <a:t> en desplazamientos y papeleo, hoy </a:t>
            </a:r>
            <a:r>
              <a:rPr lang="es-MX" b="1" dirty="0">
                <a:latin typeface="Gidole Regular"/>
                <a:ea typeface="Tahoma" panose="020B0604030504040204" pitchFamily="34" charset="0"/>
                <a:cs typeface="Tahoma" panose="020B0604030504040204" pitchFamily="34" charset="0"/>
              </a:rPr>
              <a:t>son resueltas mediante el uso de las </a:t>
            </a:r>
            <a:r>
              <a:rPr lang="es-MX" b="1" dirty="0" err="1">
                <a:latin typeface="Gidole Regular"/>
                <a:ea typeface="Tahoma" panose="020B0604030504040204" pitchFamily="34" charset="0"/>
                <a:cs typeface="Tahoma" panose="020B0604030504040204" pitchFamily="34" charset="0"/>
              </a:rPr>
              <a:t>TIC’s</a:t>
            </a:r>
            <a:r>
              <a:rPr lang="es-MX" b="1" dirty="0">
                <a:latin typeface="Gidole Regular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696635" y="2038722"/>
            <a:ext cx="1882587" cy="286232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MX" dirty="0">
                <a:latin typeface="Gidole Regular"/>
                <a:ea typeface="Tahoma" panose="020B0604030504040204" pitchFamily="34" charset="0"/>
                <a:cs typeface="Tahoma" panose="020B0604030504040204" pitchFamily="34" charset="0"/>
              </a:rPr>
              <a:t>El vertiginoso </a:t>
            </a:r>
            <a:r>
              <a:rPr lang="es-MX" b="1" dirty="0">
                <a:latin typeface="Gidole Regular"/>
                <a:ea typeface="Tahoma" panose="020B0604030504040204" pitchFamily="34" charset="0"/>
                <a:cs typeface="Tahoma" panose="020B0604030504040204" pitchFamily="34" charset="0"/>
              </a:rPr>
              <a:t>desarrollo</a:t>
            </a:r>
            <a:r>
              <a:rPr lang="es-MX" dirty="0">
                <a:latin typeface="Gidole Regular"/>
                <a:ea typeface="Tahoma" panose="020B0604030504040204" pitchFamily="34" charset="0"/>
                <a:cs typeface="Tahoma" panose="020B0604030504040204" pitchFamily="34" charset="0"/>
              </a:rPr>
              <a:t> que </a:t>
            </a:r>
            <a:r>
              <a:rPr lang="es-MX" b="1" dirty="0">
                <a:latin typeface="Gidole Regular"/>
                <a:ea typeface="Tahoma" panose="020B0604030504040204" pitchFamily="34" charset="0"/>
                <a:cs typeface="Tahoma" panose="020B0604030504040204" pitchFamily="34" charset="0"/>
              </a:rPr>
              <a:t>las </a:t>
            </a:r>
            <a:r>
              <a:rPr lang="es-MX" b="1" dirty="0" err="1" smtClean="0">
                <a:latin typeface="Gidole Regular"/>
                <a:ea typeface="Tahoma" panose="020B0604030504040204" pitchFamily="34" charset="0"/>
                <a:cs typeface="Tahoma" panose="020B0604030504040204" pitchFamily="34" charset="0"/>
              </a:rPr>
              <a:t>TIC’s</a:t>
            </a:r>
            <a:r>
              <a:rPr lang="es-MX" b="1" dirty="0" smtClean="0">
                <a:latin typeface="Gidole Regular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dirty="0">
                <a:latin typeface="Gidole Regular"/>
                <a:ea typeface="Tahoma" panose="020B0604030504040204" pitchFamily="34" charset="0"/>
                <a:cs typeface="Tahoma" panose="020B0604030504040204" pitchFamily="34" charset="0"/>
              </a:rPr>
              <a:t>han tenido en los </a:t>
            </a:r>
            <a:r>
              <a:rPr lang="es-MX" b="1" dirty="0">
                <a:latin typeface="Gidole Regular"/>
                <a:ea typeface="Tahoma" panose="020B0604030504040204" pitchFamily="34" charset="0"/>
                <a:cs typeface="Tahoma" panose="020B0604030504040204" pitchFamily="34" charset="0"/>
              </a:rPr>
              <a:t>últimos 20 años </a:t>
            </a:r>
            <a:r>
              <a:rPr lang="es-MX" dirty="0">
                <a:latin typeface="Gidole Regular"/>
                <a:ea typeface="Tahoma" panose="020B0604030504040204" pitchFamily="34" charset="0"/>
                <a:cs typeface="Tahoma" panose="020B0604030504040204" pitchFamily="34" charset="0"/>
              </a:rPr>
              <a:t>ha </a:t>
            </a:r>
            <a:r>
              <a:rPr lang="es-MX" b="1" dirty="0">
                <a:latin typeface="Gidole Regular"/>
                <a:ea typeface="Tahoma" panose="020B0604030504040204" pitchFamily="34" charset="0"/>
                <a:cs typeface="Tahoma" panose="020B0604030504040204" pitchFamily="34" charset="0"/>
              </a:rPr>
              <a:t>alterado </a:t>
            </a:r>
            <a:r>
              <a:rPr lang="es-MX" b="1" dirty="0" smtClean="0">
                <a:latin typeface="Gidole Regular"/>
                <a:ea typeface="Tahoma" panose="020B0604030504040204" pitchFamily="34" charset="0"/>
                <a:cs typeface="Tahoma" panose="020B0604030504040204" pitchFamily="34" charset="0"/>
              </a:rPr>
              <a:t>nuestro </a:t>
            </a:r>
            <a:r>
              <a:rPr lang="es-MX" b="1" dirty="0">
                <a:latin typeface="Gidole Regular"/>
                <a:ea typeface="Tahoma" panose="020B0604030504040204" pitchFamily="34" charset="0"/>
                <a:cs typeface="Tahoma" panose="020B0604030504040204" pitchFamily="34" charset="0"/>
              </a:rPr>
              <a:t>entendimiento del mundo</a:t>
            </a:r>
            <a:endParaRPr lang="es-MX" b="1" dirty="0">
              <a:latin typeface="Gidole Regular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50701" y="4915161"/>
            <a:ext cx="7828521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MX" b="1" dirty="0" smtClean="0">
                <a:latin typeface="Gidole Regular"/>
                <a:ea typeface="Tahoma" panose="020B0604030504040204" pitchFamily="34" charset="0"/>
                <a:cs typeface="Tahoma" panose="020B0604030504040204" pitchFamily="34" charset="0"/>
              </a:rPr>
              <a:t>Las </a:t>
            </a:r>
            <a:r>
              <a:rPr lang="es-MX" b="1" dirty="0" err="1" smtClean="0">
                <a:latin typeface="Gidole Regular"/>
                <a:ea typeface="Tahoma" panose="020B0604030504040204" pitchFamily="34" charset="0"/>
                <a:cs typeface="Tahoma" panose="020B0604030504040204" pitchFamily="34" charset="0"/>
              </a:rPr>
              <a:t>TIC’s</a:t>
            </a:r>
            <a:r>
              <a:rPr lang="es-MX" b="1" dirty="0" smtClean="0">
                <a:latin typeface="Gidole Regular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dirty="0" smtClean="0">
                <a:latin typeface="Gidole Regular"/>
                <a:ea typeface="Tahoma" panose="020B0604030504040204" pitchFamily="34" charset="0"/>
                <a:cs typeface="Tahoma" panose="020B0604030504040204" pitchFamily="34" charset="0"/>
              </a:rPr>
              <a:t>son</a:t>
            </a:r>
            <a:r>
              <a:rPr lang="es-MX" b="1" dirty="0" smtClean="0">
                <a:latin typeface="Gidole Regular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dirty="0" smtClean="0">
                <a:latin typeface="Gidole Regular"/>
              </a:rPr>
              <a:t>la </a:t>
            </a:r>
            <a:r>
              <a:rPr lang="es-MX" b="1" dirty="0">
                <a:latin typeface="Gidole Regular"/>
              </a:rPr>
              <a:t>espina dorsal </a:t>
            </a:r>
            <a:r>
              <a:rPr lang="es-MX" dirty="0">
                <a:latin typeface="Gidole Regular"/>
              </a:rPr>
              <a:t>sobre la cual se </a:t>
            </a:r>
            <a:r>
              <a:rPr lang="es-MX" b="1" dirty="0">
                <a:latin typeface="Gidole Regular"/>
              </a:rPr>
              <a:t>sostienen las operaciones de una </a:t>
            </a:r>
            <a:r>
              <a:rPr lang="es-MX" b="1" dirty="0" smtClean="0">
                <a:latin typeface="Gidole Regular"/>
              </a:rPr>
              <a:t>organización tanto pública como privada</a:t>
            </a:r>
            <a:endParaRPr lang="es-MX" b="1" dirty="0">
              <a:latin typeface="Gidole Regular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7466" y="2024604"/>
            <a:ext cx="4029634" cy="2876439"/>
          </a:xfrm>
          <a:prstGeom prst="rect">
            <a:avLst/>
          </a:prstGeom>
        </p:spPr>
      </p:pic>
      <p:sp>
        <p:nvSpPr>
          <p:cNvPr id="9" name="Rectangle 11"/>
          <p:cNvSpPr/>
          <p:nvPr/>
        </p:nvSpPr>
        <p:spPr>
          <a:xfrm>
            <a:off x="172478" y="146817"/>
            <a:ext cx="741166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2400" dirty="0">
                <a:ln w="12700" cap="rnd" cmpd="sng">
                  <a:noFill/>
                  <a:round/>
                </a:ln>
                <a:solidFill>
                  <a:schemeClr val="bg1"/>
                </a:solidFill>
                <a:latin typeface="Gidole Regular"/>
                <a:ea typeface="ＭＳ Ｐゴシック" pitchFamily="84" charset="-128"/>
                <a:cs typeface="Gidole Regular"/>
              </a:rPr>
              <a:t>Las Tecnologías de Información y Comunicaciones (TIC) en el nuevo entorno de los negocios</a:t>
            </a:r>
            <a:endParaRPr lang="es-ES" sz="2400" dirty="0">
              <a:ln w="12700" cap="rnd" cmpd="sng">
                <a:noFill/>
                <a:round/>
              </a:ln>
              <a:solidFill>
                <a:schemeClr val="bg1"/>
              </a:solidFill>
              <a:latin typeface="Gidole Regular"/>
              <a:ea typeface="ＭＳ Ｐゴシック" pitchFamily="84" charset="-128"/>
              <a:cs typeface="Gidole Regular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3DE008A-60C3-3E45-BADA-CD0D7988EA5A}" type="slidenum">
              <a:rPr lang="en-US" sz="1600" b="1">
                <a:solidFill>
                  <a:schemeClr val="tx1"/>
                </a:solidFill>
                <a:latin typeface="Gidole Regular"/>
              </a:rPr>
              <a:pPr/>
              <a:t>2</a:t>
            </a:fld>
            <a:endParaRPr lang="en-US" sz="1600" b="1" dirty="0">
              <a:solidFill>
                <a:schemeClr val="tx1"/>
              </a:solidFill>
              <a:latin typeface="Gidole 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63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860502" y="6472587"/>
            <a:ext cx="2133600" cy="365125"/>
          </a:xfrm>
        </p:spPr>
        <p:txBody>
          <a:bodyPr/>
          <a:lstStyle/>
          <a:p>
            <a:fld id="{23DE008A-60C3-3E45-BADA-CD0D7988EA5A}" type="slidenum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0" y="132501"/>
            <a:ext cx="6221684" cy="806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2400" dirty="0">
                <a:ln w="12700" cap="rnd" cmpd="sng">
                  <a:noFill/>
                  <a:round/>
                </a:ln>
                <a:solidFill>
                  <a:schemeClr val="bg1"/>
                </a:solidFill>
                <a:latin typeface="Gidole Regular"/>
                <a:ea typeface="ＭＳ Ｐゴシック" pitchFamily="84" charset="-128"/>
                <a:cs typeface="Gidole Regular"/>
              </a:rPr>
              <a:t>La 3ra Plataforma de Tecnologías de Información y </a:t>
            </a:r>
            <a:r>
              <a:rPr lang="es-MX" sz="2400" dirty="0" smtClean="0">
                <a:ln w="12700" cap="rnd" cmpd="sng">
                  <a:noFill/>
                  <a:round/>
                </a:ln>
                <a:solidFill>
                  <a:schemeClr val="bg1"/>
                </a:solidFill>
                <a:latin typeface="Gidole Regular"/>
                <a:ea typeface="ＭＳ Ｐゴシック" pitchFamily="84" charset="-128"/>
                <a:cs typeface="Gidole Regular"/>
              </a:rPr>
              <a:t>Comunicaciones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full-graphic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00279" y="1545771"/>
            <a:ext cx="4758487" cy="3547894"/>
          </a:xfrm>
          <a:prstGeom prst="rect">
            <a:avLst/>
          </a:prstGeom>
        </p:spPr>
      </p:pic>
      <p:sp>
        <p:nvSpPr>
          <p:cNvPr id="10" name="Rectangle 14"/>
          <p:cNvSpPr/>
          <p:nvPr/>
        </p:nvSpPr>
        <p:spPr>
          <a:xfrm>
            <a:off x="5346509" y="1822957"/>
            <a:ext cx="3580108" cy="1111812"/>
          </a:xfrm>
          <a:prstGeom prst="rect">
            <a:avLst/>
          </a:prstGeom>
          <a:solidFill>
            <a:schemeClr val="bg1">
              <a:lumMod val="65000"/>
              <a:alpha val="2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Bef>
                <a:spcPct val="0"/>
              </a:spcBef>
              <a:buClr>
                <a:srgbClr val="FF6600"/>
              </a:buClr>
              <a:buFont typeface="Wingdings" charset="2"/>
              <a:buChar char=""/>
            </a:pPr>
            <a:r>
              <a:rPr lang="es-MX" sz="1600" b="1" dirty="0">
                <a:solidFill>
                  <a:schemeClr val="tx1"/>
                </a:solidFill>
                <a:latin typeface="Gidole Regular"/>
                <a:ea typeface="ＭＳ Ｐゴシック" charset="0"/>
                <a:cs typeface="Arial" panose="020B0604020202020204" pitchFamily="34" charset="0"/>
              </a:rPr>
              <a:t>¿</a:t>
            </a:r>
            <a:r>
              <a:rPr lang="es-MX" sz="1600" b="1" dirty="0">
                <a:solidFill>
                  <a:schemeClr val="tx1"/>
                </a:solidFill>
                <a:latin typeface="Gidole Regular"/>
                <a:ea typeface="Tahoma" panose="020B0604030504040204" pitchFamily="34" charset="0"/>
                <a:cs typeface="Tahoma" panose="020B0604030504040204" pitchFamily="34" charset="0"/>
              </a:rPr>
              <a:t>Cuál es el impacto real que tendrá la </a:t>
            </a:r>
            <a:r>
              <a:rPr lang="es-MX" sz="1600" b="1" dirty="0" smtClean="0">
                <a:solidFill>
                  <a:schemeClr val="tx1"/>
                </a:solidFill>
                <a:latin typeface="Gidole Regular"/>
                <a:ea typeface="Tahoma" panose="020B0604030504040204" pitchFamily="34" charset="0"/>
                <a:cs typeface="Tahoma" panose="020B0604030504040204" pitchFamily="34" charset="0"/>
              </a:rPr>
              <a:t>Transformación Digital (DX) </a:t>
            </a:r>
            <a:r>
              <a:rPr lang="es-MX" sz="1600" b="1" dirty="0">
                <a:solidFill>
                  <a:schemeClr val="tx1"/>
                </a:solidFill>
                <a:latin typeface="Gidole Regular"/>
                <a:ea typeface="Tahoma" panose="020B0604030504040204" pitchFamily="34" charset="0"/>
                <a:cs typeface="Tahoma" panose="020B0604030504040204" pitchFamily="34" charset="0"/>
              </a:rPr>
              <a:t>en la resolución de los retos que enfrenta la sociedad? </a:t>
            </a:r>
          </a:p>
        </p:txBody>
      </p:sp>
      <p:sp>
        <p:nvSpPr>
          <p:cNvPr id="11" name="Rectangle 15"/>
          <p:cNvSpPr/>
          <p:nvPr/>
        </p:nvSpPr>
        <p:spPr>
          <a:xfrm>
            <a:off x="5336502" y="3173265"/>
            <a:ext cx="3580108" cy="14708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ct val="0"/>
              </a:spcBef>
              <a:buClr>
                <a:srgbClr val="FF6600"/>
              </a:buClr>
              <a:buFont typeface="Wingdings" charset="2"/>
              <a:buChar char=""/>
            </a:pPr>
            <a:r>
              <a:rPr lang="es-MX" sz="1600" b="1" dirty="0">
                <a:solidFill>
                  <a:schemeClr val="tx1"/>
                </a:solidFill>
                <a:latin typeface="Gidole Regular"/>
                <a:ea typeface="ＭＳ Ｐゴシック" charset="0"/>
                <a:cs typeface="Arial" panose="020B0604020202020204" pitchFamily="34" charset="0"/>
              </a:rPr>
              <a:t>¿Qué cambios deberán orquestarse para asegurarse que el impacto de la </a:t>
            </a:r>
            <a:r>
              <a:rPr lang="es-MX" sz="1600" b="1" dirty="0" smtClean="0">
                <a:solidFill>
                  <a:schemeClr val="tx1"/>
                </a:solidFill>
                <a:latin typeface="Gidole Regular"/>
                <a:ea typeface="ＭＳ Ｐゴシック" charset="0"/>
                <a:cs typeface="Arial" panose="020B0604020202020204" pitchFamily="34" charset="0"/>
              </a:rPr>
              <a:t>Transformación Digital (DX) </a:t>
            </a:r>
            <a:r>
              <a:rPr lang="es-MX" sz="1600" b="1" dirty="0">
                <a:solidFill>
                  <a:schemeClr val="tx1"/>
                </a:solidFill>
                <a:latin typeface="Gidole Regular"/>
                <a:ea typeface="ＭＳ Ｐゴシック" charset="0"/>
                <a:cs typeface="Arial" panose="020B0604020202020204" pitchFamily="34" charset="0"/>
              </a:rPr>
              <a:t>sea positivo? </a:t>
            </a:r>
            <a:endParaRPr lang="es-ES_tradnl" sz="1600" b="1" dirty="0">
              <a:solidFill>
                <a:schemeClr val="tx1"/>
              </a:solidFill>
              <a:latin typeface="Gidole Regular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" name="Rectangle 14"/>
          <p:cNvSpPr/>
          <p:nvPr/>
        </p:nvSpPr>
        <p:spPr>
          <a:xfrm>
            <a:off x="5349011" y="4801008"/>
            <a:ext cx="3580108" cy="1564925"/>
          </a:xfrm>
          <a:prstGeom prst="rect">
            <a:avLst/>
          </a:prstGeom>
          <a:solidFill>
            <a:schemeClr val="bg1">
              <a:lumMod val="65000"/>
              <a:alpha val="2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ct val="0"/>
              </a:spcBef>
              <a:buClr>
                <a:srgbClr val="FF6600"/>
              </a:buClr>
              <a:buFont typeface="Wingdings" charset="2"/>
              <a:buChar char=""/>
            </a:pPr>
            <a:r>
              <a:rPr lang="es-MX" sz="1600" b="1" dirty="0">
                <a:solidFill>
                  <a:schemeClr val="tx1"/>
                </a:solidFill>
                <a:latin typeface="Gidole Regular"/>
                <a:ea typeface="ＭＳ Ｐゴシック" charset="0"/>
                <a:cs typeface="Arial" panose="020B0604020202020204" pitchFamily="34" charset="0"/>
              </a:rPr>
              <a:t>¿Cuáles son los procesos a seguir por las organizaciones en el corto plazo para asegurar que el impacto de la </a:t>
            </a:r>
            <a:r>
              <a:rPr lang="es-MX" sz="1600" b="1" dirty="0" smtClean="0">
                <a:solidFill>
                  <a:schemeClr val="tx1"/>
                </a:solidFill>
                <a:latin typeface="Gidole Regular"/>
                <a:ea typeface="ＭＳ Ｐゴシック" charset="0"/>
                <a:cs typeface="Arial" panose="020B0604020202020204" pitchFamily="34" charset="0"/>
              </a:rPr>
              <a:t>Transformación Digital (DX) </a:t>
            </a:r>
            <a:r>
              <a:rPr lang="es-MX" sz="1600" b="1" dirty="0">
                <a:solidFill>
                  <a:schemeClr val="tx1"/>
                </a:solidFill>
                <a:latin typeface="Gidole Regular"/>
                <a:ea typeface="ＭＳ Ｐゴシック" charset="0"/>
                <a:cs typeface="Arial" panose="020B0604020202020204" pitchFamily="34" charset="0"/>
              </a:rPr>
              <a:t>sea el esperado?</a:t>
            </a:r>
            <a:endParaRPr lang="es-ES_tradnl" sz="1600" b="1" dirty="0">
              <a:solidFill>
                <a:schemeClr val="tx1"/>
              </a:solidFill>
              <a:latin typeface="Gidole Regular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49654" y="1148721"/>
            <a:ext cx="1372313" cy="1383700"/>
            <a:chOff x="2733605" y="-108300"/>
            <a:chExt cx="1372313" cy="1383700"/>
          </a:xfrm>
        </p:grpSpPr>
        <p:sp>
          <p:nvSpPr>
            <p:cNvPr id="15" name="Elipse 14"/>
            <p:cNvSpPr/>
            <p:nvPr/>
          </p:nvSpPr>
          <p:spPr>
            <a:xfrm>
              <a:off x="2733605" y="-108300"/>
              <a:ext cx="1372313" cy="13837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Elipse 4"/>
            <p:cNvSpPr/>
            <p:nvPr/>
          </p:nvSpPr>
          <p:spPr>
            <a:xfrm>
              <a:off x="2934576" y="94338"/>
              <a:ext cx="970371" cy="978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kern="1200" dirty="0" smtClean="0">
                  <a:latin typeface="Gidole Regular"/>
                  <a:cs typeface="Arial" panose="020B0604020202020204" pitchFamily="34" charset="0"/>
                </a:rPr>
                <a:t>Redes Sociales</a:t>
              </a:r>
              <a:endParaRPr lang="es-MX" sz="1600" b="1" kern="1200" dirty="0">
                <a:latin typeface="Gidole Regular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3769641" y="1255463"/>
            <a:ext cx="1489125" cy="1360805"/>
            <a:chOff x="2587058" y="69219"/>
            <a:chExt cx="1629710" cy="1595107"/>
          </a:xfrm>
        </p:grpSpPr>
        <p:sp>
          <p:nvSpPr>
            <p:cNvPr id="18" name="Elipse 17"/>
            <p:cNvSpPr/>
            <p:nvPr/>
          </p:nvSpPr>
          <p:spPr>
            <a:xfrm>
              <a:off x="2587058" y="69219"/>
              <a:ext cx="1629710" cy="159510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Elipse 4"/>
            <p:cNvSpPr/>
            <p:nvPr/>
          </p:nvSpPr>
          <p:spPr>
            <a:xfrm>
              <a:off x="2825724" y="302817"/>
              <a:ext cx="1152378" cy="11279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kern="1200" dirty="0" smtClean="0">
                  <a:latin typeface="Gidole Regular"/>
                  <a:cs typeface="Arial" panose="020B0604020202020204" pitchFamily="34" charset="0"/>
                </a:rPr>
                <a:t>Cómputo en la Nube</a:t>
              </a:r>
              <a:endParaRPr lang="es-MX" sz="1600" b="1" kern="1200" dirty="0">
                <a:latin typeface="Gidole Regular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3769641" y="4302922"/>
            <a:ext cx="1529559" cy="1489547"/>
            <a:chOff x="2671928" y="-101912"/>
            <a:chExt cx="1529559" cy="148954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1" name="Elipse 20"/>
            <p:cNvSpPr/>
            <p:nvPr/>
          </p:nvSpPr>
          <p:spPr>
            <a:xfrm>
              <a:off x="2671928" y="-101912"/>
              <a:ext cx="1529559" cy="148954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Elipse 4"/>
            <p:cNvSpPr/>
            <p:nvPr/>
          </p:nvSpPr>
          <p:spPr>
            <a:xfrm>
              <a:off x="2895927" y="116227"/>
              <a:ext cx="1081561" cy="10532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kern="1200" dirty="0" smtClean="0">
                  <a:latin typeface="Gidole Regular"/>
                  <a:cs typeface="Arial" panose="020B0604020202020204" pitchFamily="34" charset="0"/>
                </a:rPr>
                <a:t>Big Data y Analítica</a:t>
              </a:r>
              <a:endParaRPr lang="es-MX" sz="1600" b="1" kern="1200" dirty="0">
                <a:latin typeface="Gidole Regular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64653" y="4312063"/>
            <a:ext cx="1542314" cy="1489547"/>
            <a:chOff x="3886501" y="1323958"/>
            <a:chExt cx="1806750" cy="174789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4" name="Elipse 23"/>
            <p:cNvSpPr/>
            <p:nvPr/>
          </p:nvSpPr>
          <p:spPr>
            <a:xfrm>
              <a:off x="3886501" y="1323958"/>
              <a:ext cx="1806750" cy="1747896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Elipse 4"/>
            <p:cNvSpPr/>
            <p:nvPr/>
          </p:nvSpPr>
          <p:spPr>
            <a:xfrm>
              <a:off x="4151093" y="1579931"/>
              <a:ext cx="1277566" cy="12359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kern="1200" dirty="0" smtClean="0">
                  <a:latin typeface="Gidole Regular"/>
                  <a:cs typeface="Arial" panose="020B0604020202020204" pitchFamily="34" charset="0"/>
                </a:rPr>
                <a:t>Movilidad</a:t>
              </a:r>
              <a:endParaRPr lang="es-MX" sz="1600" b="1" kern="1200" dirty="0">
                <a:latin typeface="Gidole Regular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254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2478" y="359183"/>
            <a:ext cx="741166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2400" dirty="0" smtClean="0">
                <a:ln w="12700" cap="rnd" cmpd="sng">
                  <a:noFill/>
                  <a:round/>
                </a:ln>
                <a:solidFill>
                  <a:schemeClr val="bg1"/>
                </a:solidFill>
                <a:latin typeface="Gidole Regular"/>
                <a:ea typeface="ＭＳ Ｐゴシック" pitchFamily="84" charset="-128"/>
                <a:cs typeface="Gidole Regular"/>
              </a:rPr>
              <a:t>El consumidor está cambiando: los </a:t>
            </a:r>
            <a:r>
              <a:rPr lang="es-MX" sz="2400" dirty="0" err="1" smtClean="0">
                <a:ln w="12700" cap="rnd" cmpd="sng">
                  <a:noFill/>
                  <a:round/>
                </a:ln>
                <a:solidFill>
                  <a:schemeClr val="bg1"/>
                </a:solidFill>
                <a:latin typeface="Gidole Regular"/>
                <a:ea typeface="ＭＳ Ｐゴシック" pitchFamily="84" charset="-128"/>
                <a:cs typeface="Gidole Regular"/>
              </a:rPr>
              <a:t>Millenials</a:t>
            </a:r>
            <a:endParaRPr lang="es-ES" sz="2400" dirty="0">
              <a:ln w="12700" cap="rnd" cmpd="sng">
                <a:noFill/>
                <a:round/>
              </a:ln>
              <a:solidFill>
                <a:schemeClr val="bg1"/>
              </a:solidFill>
              <a:latin typeface="Gidole Regular"/>
              <a:ea typeface="ＭＳ Ｐゴシック" pitchFamily="84" charset="-128"/>
              <a:cs typeface="Gidole Regular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497542" y="12376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MX" dirty="0">
              <a:latin typeface="Gidole Regular"/>
            </a:endParaRPr>
          </a:p>
        </p:txBody>
      </p:sp>
      <p:sp>
        <p:nvSpPr>
          <p:cNvPr id="32" name="Marcador de número de diapositiva 31"/>
          <p:cNvSpPr>
            <a:spLocks noGrp="1"/>
          </p:cNvSpPr>
          <p:nvPr>
            <p:ph type="sldNum" sz="quarter" idx="12"/>
          </p:nvPr>
        </p:nvSpPr>
        <p:spPr>
          <a:xfrm>
            <a:off x="7007297" y="6477374"/>
            <a:ext cx="2133600" cy="365125"/>
          </a:xfrm>
        </p:spPr>
        <p:txBody>
          <a:bodyPr/>
          <a:lstStyle/>
          <a:p>
            <a:fld id="{23DE008A-60C3-3E45-BADA-CD0D7988EA5A}" type="slidenum">
              <a:rPr lang="en-US" sz="1600" b="1">
                <a:solidFill>
                  <a:schemeClr val="tx1"/>
                </a:solidFill>
                <a:latin typeface="Gidole Regular"/>
              </a:rPr>
              <a:pPr/>
              <a:t>4</a:t>
            </a:fld>
            <a:endParaRPr lang="en-US" sz="1600" b="1" dirty="0">
              <a:solidFill>
                <a:schemeClr val="tx1"/>
              </a:solidFill>
              <a:latin typeface="Gidole Regular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471785" y="1655782"/>
            <a:ext cx="42247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dirty="0">
              <a:solidFill>
                <a:srgbClr val="000000"/>
              </a:solidFill>
              <a:latin typeface="Gidole Regular"/>
              <a:ea typeface="Calibri" panose="020F0502020204030204" pitchFamily="34" charset="0"/>
              <a:cs typeface="TimesNewRomanPSM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dirty="0" smtClean="0">
              <a:solidFill>
                <a:srgbClr val="000000"/>
              </a:solidFill>
              <a:latin typeface="Gidole Regular"/>
              <a:ea typeface="Calibri" panose="020F0502020204030204" pitchFamily="34" charset="0"/>
              <a:cs typeface="TimesNewRomanPSM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dirty="0" smtClean="0">
              <a:solidFill>
                <a:srgbClr val="000000"/>
              </a:solidFill>
              <a:latin typeface="Gidole Regular"/>
              <a:ea typeface="Calibri" panose="020F0502020204030204" pitchFamily="34" charset="0"/>
              <a:cs typeface="TimesNewRomanPSMT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2588470" y="1063466"/>
            <a:ext cx="1392824" cy="40944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700" dirty="0">
                <a:solidFill>
                  <a:schemeClr val="bg1"/>
                </a:solidFill>
                <a:latin typeface="Gidole Regular"/>
                <a:ea typeface="Calibri" panose="020F0502020204030204" pitchFamily="34" charset="0"/>
                <a:cs typeface="TimesNewRomanPSMT"/>
              </a:rPr>
              <a:t>En el mundo, el 47% de la población se encuentra entre los grupos de edad nacidos entre 1976 y </a:t>
            </a:r>
            <a:r>
              <a:rPr lang="es-MX" sz="1700" dirty="0" smtClean="0">
                <a:solidFill>
                  <a:schemeClr val="bg1"/>
                </a:solidFill>
                <a:latin typeface="Gidole Regular"/>
                <a:ea typeface="Calibri" panose="020F0502020204030204" pitchFamily="34" charset="0"/>
                <a:cs typeface="TimesNewRomanPSMT"/>
              </a:rPr>
              <a:t>2004</a:t>
            </a:r>
            <a:endParaRPr lang="es-MX" sz="1700" dirty="0">
              <a:solidFill>
                <a:schemeClr val="bg1"/>
              </a:solidFill>
              <a:latin typeface="Gidole Regular"/>
              <a:ea typeface="Calibri" panose="020F0502020204030204" pitchFamily="34" charset="0"/>
              <a:cs typeface="TimesNewRomanPSMT"/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115779" y="1150952"/>
            <a:ext cx="2382463" cy="78811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>
                <a:latin typeface="Gidole Regular"/>
              </a:rPr>
              <a:t>Evitan la comunicación frente a frente, prefieren escribir mensajes de texto</a:t>
            </a:r>
            <a:endParaRPr lang="es-MX" sz="1400" dirty="0">
              <a:solidFill>
                <a:srgbClr val="000000"/>
              </a:solidFill>
              <a:latin typeface="Gidole Regular"/>
              <a:ea typeface="Calibri" panose="020F0502020204030204" pitchFamily="34" charset="0"/>
              <a:cs typeface="TimesNewRomanPSMT"/>
            </a:endParaRPr>
          </a:p>
        </p:txBody>
      </p:sp>
      <p:sp>
        <p:nvSpPr>
          <p:cNvPr id="38" name="Rectángulo redondeado 37"/>
          <p:cNvSpPr/>
          <p:nvPr/>
        </p:nvSpPr>
        <p:spPr>
          <a:xfrm>
            <a:off x="149830" y="2788243"/>
            <a:ext cx="2348412" cy="7154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>
                <a:latin typeface="Gidole Regular"/>
              </a:rPr>
              <a:t>Inmunes al </a:t>
            </a:r>
            <a:r>
              <a:rPr lang="es-MX" sz="1400" dirty="0" smtClean="0">
                <a:latin typeface="Gidole Regular"/>
              </a:rPr>
              <a:t>marketing por estar </a:t>
            </a:r>
            <a:r>
              <a:rPr lang="es-MX" sz="1400" dirty="0" err="1" smtClean="0">
                <a:latin typeface="Gidole Regular"/>
              </a:rPr>
              <a:t>hiperconectados</a:t>
            </a:r>
            <a:r>
              <a:rPr lang="es-MX" sz="1400" dirty="0" smtClean="0">
                <a:latin typeface="Gidole Regular"/>
              </a:rPr>
              <a:t> e </a:t>
            </a:r>
            <a:r>
              <a:rPr lang="es-MX" sz="1400" dirty="0" err="1" smtClean="0">
                <a:latin typeface="Gidole Regular"/>
              </a:rPr>
              <a:t>hiperinformados</a:t>
            </a:r>
            <a:endParaRPr lang="es-MX" sz="1400" dirty="0">
              <a:solidFill>
                <a:srgbClr val="000000"/>
              </a:solidFill>
              <a:latin typeface="Gidole Regular"/>
              <a:ea typeface="Calibri" panose="020F0502020204030204" pitchFamily="34" charset="0"/>
              <a:cs typeface="TimesNewRomanPSMT"/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149830" y="3605193"/>
            <a:ext cx="2348412" cy="6275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>
                <a:latin typeface="Gidole Regular"/>
              </a:rPr>
              <a:t>Orientados a resultados de manera casi inmediata</a:t>
            </a:r>
            <a:endParaRPr lang="es-MX" sz="1400" dirty="0">
              <a:solidFill>
                <a:srgbClr val="000000"/>
              </a:solidFill>
              <a:latin typeface="Gidole Regular"/>
              <a:ea typeface="Calibri" panose="020F0502020204030204" pitchFamily="34" charset="0"/>
              <a:cs typeface="TimesNewRomanPSMT"/>
            </a:endParaRPr>
          </a:p>
        </p:txBody>
      </p:sp>
      <p:sp>
        <p:nvSpPr>
          <p:cNvPr id="40" name="Rectángulo redondeado 39"/>
          <p:cNvSpPr/>
          <p:nvPr/>
        </p:nvSpPr>
        <p:spPr>
          <a:xfrm>
            <a:off x="149830" y="2044987"/>
            <a:ext cx="2348412" cy="6125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>
                <a:latin typeface="Gidole Regular"/>
                <a:ea typeface="Calibri" panose="020F0502020204030204" pitchFamily="34" charset="0"/>
                <a:cs typeface="Times New Roman" panose="02020603050405020304" pitchFamily="18" charset="0"/>
              </a:rPr>
              <a:t>Beneficios personalizados y a la medida</a:t>
            </a:r>
            <a:endParaRPr lang="es-MX" sz="1400" dirty="0">
              <a:latin typeface="Gidole Regular"/>
            </a:endParaRPr>
          </a:p>
        </p:txBody>
      </p:sp>
      <p:sp>
        <p:nvSpPr>
          <p:cNvPr id="41" name="Rectángulo redondeado 40"/>
          <p:cNvSpPr/>
          <p:nvPr/>
        </p:nvSpPr>
        <p:spPr>
          <a:xfrm>
            <a:off x="146919" y="4334293"/>
            <a:ext cx="2382463" cy="8236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>
                <a:latin typeface="Gidole Regular"/>
              </a:rPr>
              <a:t>No adquieren un producto o servicio, adquieren una experiencia</a:t>
            </a:r>
          </a:p>
        </p:txBody>
      </p:sp>
      <p:sp>
        <p:nvSpPr>
          <p:cNvPr id="42" name="Rectángulo redondeado 41"/>
          <p:cNvSpPr/>
          <p:nvPr/>
        </p:nvSpPr>
        <p:spPr>
          <a:xfrm>
            <a:off x="3059893" y="5307813"/>
            <a:ext cx="5809128" cy="13536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latin typeface="Gidole Regular"/>
                <a:ea typeface="Calibri" panose="020F0502020204030204" pitchFamily="34" charset="0"/>
                <a:cs typeface="Times New Roman" panose="02020603050405020304" pitchFamily="18" charset="0"/>
              </a:rPr>
              <a:t>Es importante considerar el rol medular que la tecnología ha tomado en moldear el patrón de consumo de esta generación y que además se convierte en el camino para que las organizaciones puedan comunicarse, engancharse y ofrecer una experiencia de compra exitosa.</a:t>
            </a:r>
            <a:endParaRPr lang="es-MX" sz="1600" dirty="0">
              <a:latin typeface="Gidole Regular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4102663" y="1054247"/>
            <a:ext cx="1591618" cy="41036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latin typeface="Gidole Regular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MX" sz="1600" dirty="0">
                <a:latin typeface="Gidole Regular"/>
                <a:ea typeface="Calibri" panose="020F0502020204030204" pitchFamily="34" charset="0"/>
                <a:cs typeface="Times New Roman" panose="02020603050405020304" pitchFamily="18" charset="0"/>
              </a:rPr>
              <a:t>acuerdo con la última </a:t>
            </a:r>
            <a:r>
              <a:rPr lang="es-MX" sz="1600" dirty="0" smtClean="0">
                <a:latin typeface="Gidole Regular"/>
                <a:ea typeface="Calibri" panose="020F0502020204030204" pitchFamily="34" charset="0"/>
                <a:cs typeface="Times New Roman" panose="02020603050405020304" pitchFamily="18" charset="0"/>
              </a:rPr>
              <a:t>Encuesta </a:t>
            </a:r>
            <a:r>
              <a:rPr lang="es-MX" sz="1600" dirty="0" err="1">
                <a:latin typeface="Gidole Regular"/>
                <a:ea typeface="Calibri" panose="020F0502020204030204" pitchFamily="34" charset="0"/>
                <a:cs typeface="Times New Roman" panose="02020603050405020304" pitchFamily="18" charset="0"/>
              </a:rPr>
              <a:t>Intercensal</a:t>
            </a:r>
            <a:r>
              <a:rPr lang="es-MX" sz="1600" dirty="0">
                <a:latin typeface="Gidole Regular"/>
                <a:ea typeface="Calibri" panose="020F0502020204030204" pitchFamily="34" charset="0"/>
                <a:cs typeface="Times New Roman" panose="02020603050405020304" pitchFamily="18" charset="0"/>
              </a:rPr>
              <a:t> 2015 del </a:t>
            </a:r>
            <a:r>
              <a:rPr lang="es-MX" sz="1600" dirty="0" smtClean="0">
                <a:latin typeface="Gidole Regular"/>
                <a:ea typeface="Calibri" panose="020F0502020204030204" pitchFamily="34" charset="0"/>
                <a:cs typeface="Times New Roman" panose="02020603050405020304" pitchFamily="18" charset="0"/>
              </a:rPr>
              <a:t>INEGI, </a:t>
            </a:r>
            <a:r>
              <a:rPr lang="es-MX" sz="1600" dirty="0">
                <a:latin typeface="Gidole Regular"/>
                <a:ea typeface="Calibri" panose="020F0502020204030204" pitchFamily="34" charset="0"/>
                <a:cs typeface="Times New Roman" panose="02020603050405020304" pitchFamily="18" charset="0"/>
              </a:rPr>
              <a:t>cerca de la cuarta parte de la población de nuestro país se encuentra dentro de este grupo generacional</a:t>
            </a:r>
            <a:r>
              <a:rPr lang="es-MX" sz="1600" dirty="0" smtClean="0">
                <a:latin typeface="Gidole Regular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1600" dirty="0">
              <a:latin typeface="Gidole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9029" y="1063466"/>
            <a:ext cx="3099991" cy="382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276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2935" y="317561"/>
            <a:ext cx="741166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2400" dirty="0" smtClean="0">
                <a:ln w="12700" cap="rnd" cmpd="sng">
                  <a:noFill/>
                  <a:round/>
                </a:ln>
                <a:solidFill>
                  <a:schemeClr val="bg1"/>
                </a:solidFill>
                <a:latin typeface="Gidole Regular"/>
                <a:ea typeface="ＭＳ Ｐゴシック" pitchFamily="84" charset="-128"/>
                <a:cs typeface="Gidole Regular"/>
              </a:rPr>
              <a:t>Nuevas Tecnologías</a:t>
            </a:r>
            <a:endParaRPr lang="es-MX" sz="2400" dirty="0">
              <a:ln w="12700" cap="rnd" cmpd="sng">
                <a:noFill/>
                <a:round/>
              </a:ln>
              <a:solidFill>
                <a:schemeClr val="bg1"/>
              </a:solidFill>
              <a:latin typeface="Gidole Regular"/>
              <a:ea typeface="ＭＳ Ｐゴシック" pitchFamily="84" charset="-128"/>
              <a:cs typeface="Gidole Regular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497542" y="12376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MX" dirty="0">
              <a:latin typeface="Gidole Regular"/>
            </a:endParaRPr>
          </a:p>
        </p:txBody>
      </p:sp>
      <p:sp>
        <p:nvSpPr>
          <p:cNvPr id="32" name="Marcador de número de diapositiva 31"/>
          <p:cNvSpPr>
            <a:spLocks noGrp="1"/>
          </p:cNvSpPr>
          <p:nvPr>
            <p:ph type="sldNum" sz="quarter" idx="12"/>
          </p:nvPr>
        </p:nvSpPr>
        <p:spPr>
          <a:xfrm>
            <a:off x="7007297" y="6477374"/>
            <a:ext cx="2133600" cy="365125"/>
          </a:xfrm>
        </p:spPr>
        <p:txBody>
          <a:bodyPr/>
          <a:lstStyle/>
          <a:p>
            <a:fld id="{23DE008A-60C3-3E45-BADA-CD0D7988EA5A}" type="slidenum">
              <a:rPr lang="en-US" sz="1600" b="1">
                <a:solidFill>
                  <a:schemeClr val="tx1"/>
                </a:solidFill>
                <a:latin typeface="Gidole Regular"/>
              </a:rPr>
              <a:pPr/>
              <a:t>5</a:t>
            </a:fld>
            <a:endParaRPr lang="en-US" sz="1600" b="1" dirty="0">
              <a:solidFill>
                <a:schemeClr val="tx1"/>
              </a:solidFill>
              <a:latin typeface="Gidole Regular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471785" y="1655782"/>
            <a:ext cx="42247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dirty="0">
              <a:solidFill>
                <a:srgbClr val="000000"/>
              </a:solidFill>
              <a:latin typeface="Gidole Regular"/>
              <a:ea typeface="Calibri" panose="020F0502020204030204" pitchFamily="34" charset="0"/>
              <a:cs typeface="TimesNewRomanPSM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dirty="0" smtClean="0">
              <a:solidFill>
                <a:srgbClr val="000000"/>
              </a:solidFill>
              <a:latin typeface="Gidole Regular"/>
              <a:ea typeface="Calibri" panose="020F0502020204030204" pitchFamily="34" charset="0"/>
              <a:cs typeface="TimesNewRomanPSM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dirty="0" smtClean="0">
              <a:solidFill>
                <a:srgbClr val="000000"/>
              </a:solidFill>
              <a:latin typeface="Gidole Regular"/>
              <a:ea typeface="Calibri" panose="020F0502020204030204" pitchFamily="34" charset="0"/>
              <a:cs typeface="TimesNewRomanPSMT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1325" y="1117145"/>
            <a:ext cx="1766589" cy="1559625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93537" y="1422346"/>
            <a:ext cx="1306232" cy="2173972"/>
            <a:chOff x="176566" y="1665550"/>
            <a:chExt cx="1306232" cy="2173972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566" y="1665550"/>
              <a:ext cx="1306231" cy="2173972"/>
            </a:xfrm>
            <a:prstGeom prst="rect">
              <a:avLst/>
            </a:prstGeom>
          </p:spPr>
        </p:pic>
        <p:sp>
          <p:nvSpPr>
            <p:cNvPr id="6" name="Rectángulo redondeado 5"/>
            <p:cNvSpPr/>
            <p:nvPr/>
          </p:nvSpPr>
          <p:spPr>
            <a:xfrm>
              <a:off x="176567" y="3481134"/>
              <a:ext cx="1306231" cy="3583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latin typeface="Gidole Regular"/>
                </a:rPr>
                <a:t>Genómica</a:t>
              </a:r>
              <a:endParaRPr lang="es-MX" sz="1600" b="1" dirty="0">
                <a:latin typeface="Gidole Regular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103037" y="3923630"/>
            <a:ext cx="2290091" cy="1554934"/>
            <a:chOff x="176567" y="4099346"/>
            <a:chExt cx="2804457" cy="1666804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6567" y="4127850"/>
              <a:ext cx="2790825" cy="1638300"/>
            </a:xfrm>
            <a:prstGeom prst="rect">
              <a:avLst/>
            </a:prstGeom>
          </p:spPr>
        </p:pic>
        <p:sp>
          <p:nvSpPr>
            <p:cNvPr id="16" name="Rectángulo redondeado 15"/>
            <p:cNvSpPr/>
            <p:nvPr/>
          </p:nvSpPr>
          <p:spPr>
            <a:xfrm>
              <a:off x="176567" y="4099346"/>
              <a:ext cx="2804457" cy="3364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latin typeface="Gidole Regular"/>
                </a:rPr>
                <a:t>Drones</a:t>
              </a:r>
              <a:endParaRPr lang="es-MX" sz="1600" b="1" dirty="0">
                <a:latin typeface="Gidole Regular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6715145" y="3380375"/>
            <a:ext cx="2026058" cy="1436889"/>
            <a:chOff x="6715145" y="3380375"/>
            <a:chExt cx="2026058" cy="1436889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15145" y="3511033"/>
              <a:ext cx="2026058" cy="1306231"/>
            </a:xfrm>
            <a:prstGeom prst="rect">
              <a:avLst/>
            </a:prstGeom>
          </p:spPr>
        </p:pic>
        <p:sp>
          <p:nvSpPr>
            <p:cNvPr id="19" name="Rectángulo redondeado 18"/>
            <p:cNvSpPr/>
            <p:nvPr/>
          </p:nvSpPr>
          <p:spPr>
            <a:xfrm>
              <a:off x="6715145" y="3380375"/>
              <a:ext cx="2026058" cy="21653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latin typeface="Gidole Regular"/>
                </a:rPr>
                <a:t>Robótica</a:t>
              </a:r>
              <a:endParaRPr lang="es-MX" sz="1600" b="1" dirty="0">
                <a:latin typeface="Gidole Regular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2979595" y="5046224"/>
            <a:ext cx="2492190" cy="1740427"/>
            <a:chOff x="3222810" y="5100330"/>
            <a:chExt cx="2933701" cy="1790998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22810" y="5329228"/>
              <a:ext cx="2933700" cy="1562100"/>
            </a:xfrm>
            <a:prstGeom prst="rect">
              <a:avLst/>
            </a:prstGeom>
          </p:spPr>
        </p:pic>
        <p:sp>
          <p:nvSpPr>
            <p:cNvPr id="29" name="Rectángulo redondeado 28"/>
            <p:cNvSpPr/>
            <p:nvPr/>
          </p:nvSpPr>
          <p:spPr>
            <a:xfrm>
              <a:off x="3222811" y="5100330"/>
              <a:ext cx="2933700" cy="2288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latin typeface="Gidole Regular"/>
                </a:rPr>
                <a:t>Vehículos Autónomos</a:t>
              </a:r>
              <a:endParaRPr lang="es-MX" sz="1600" b="1" dirty="0">
                <a:latin typeface="Gidole Regular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1589185" y="1074533"/>
            <a:ext cx="1585621" cy="2085827"/>
            <a:chOff x="1788458" y="1089212"/>
            <a:chExt cx="1818995" cy="2271564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88458" y="1484166"/>
              <a:ext cx="1818995" cy="1876610"/>
            </a:xfrm>
            <a:prstGeom prst="rect">
              <a:avLst/>
            </a:prstGeom>
          </p:spPr>
        </p:pic>
        <p:sp>
          <p:nvSpPr>
            <p:cNvPr id="30" name="Rectángulo redondeado 29"/>
            <p:cNvSpPr/>
            <p:nvPr/>
          </p:nvSpPr>
          <p:spPr>
            <a:xfrm>
              <a:off x="1788458" y="1089212"/>
              <a:ext cx="1818995" cy="4420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latin typeface="Gidole Regular"/>
                </a:rPr>
                <a:t>Sistemas Cognitivos</a:t>
              </a:r>
              <a:endParaRPr lang="es-MX" sz="1600" b="1" dirty="0">
                <a:latin typeface="Gidole Regular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3364223" y="2839917"/>
            <a:ext cx="2192967" cy="1902702"/>
            <a:chOff x="3868766" y="2790322"/>
            <a:chExt cx="2603531" cy="2067932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68766" y="3096129"/>
              <a:ext cx="2590800" cy="1762125"/>
            </a:xfrm>
            <a:prstGeom prst="rect">
              <a:avLst/>
            </a:prstGeom>
          </p:spPr>
        </p:pic>
        <p:sp>
          <p:nvSpPr>
            <p:cNvPr id="34" name="Rectángulo redondeado 33"/>
            <p:cNvSpPr/>
            <p:nvPr/>
          </p:nvSpPr>
          <p:spPr>
            <a:xfrm>
              <a:off x="3881497" y="2790322"/>
              <a:ext cx="2590800" cy="3364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latin typeface="Gidole Regular"/>
                </a:rPr>
                <a:t>Telemedicina</a:t>
              </a:r>
              <a:endParaRPr lang="es-MX" sz="1600" b="1" dirty="0">
                <a:latin typeface="Gidole Regular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6182849" y="1556806"/>
            <a:ext cx="2132496" cy="1641156"/>
            <a:chOff x="6684327" y="1896958"/>
            <a:chExt cx="2389575" cy="1689977"/>
          </a:xfrm>
        </p:grpSpPr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4327" y="2197080"/>
              <a:ext cx="2389575" cy="1389855"/>
            </a:xfrm>
            <a:prstGeom prst="rect">
              <a:avLst/>
            </a:prstGeom>
          </p:spPr>
        </p:pic>
        <p:sp>
          <p:nvSpPr>
            <p:cNvPr id="35" name="Rectángulo redondeado 34"/>
            <p:cNvSpPr/>
            <p:nvPr/>
          </p:nvSpPr>
          <p:spPr>
            <a:xfrm>
              <a:off x="6684327" y="1896958"/>
              <a:ext cx="2389575" cy="3364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err="1">
                  <a:latin typeface="Gidole Regular"/>
                </a:rPr>
                <a:t>Cyber</a:t>
              </a:r>
              <a:r>
                <a:rPr lang="es-MX" sz="1600" b="1" dirty="0">
                  <a:latin typeface="Gidole Regular"/>
                </a:rPr>
                <a:t> </a:t>
              </a:r>
              <a:r>
                <a:rPr lang="es-MX" sz="1600" b="1" dirty="0" err="1">
                  <a:latin typeface="Gidole Regular"/>
                </a:rPr>
                <a:t>risk</a:t>
              </a:r>
              <a:endParaRPr lang="es-MX" sz="1600" b="1" dirty="0">
                <a:latin typeface="Gidole Regular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6343942" y="5077396"/>
            <a:ext cx="1810310" cy="1572518"/>
            <a:chOff x="6343942" y="5077396"/>
            <a:chExt cx="1810310" cy="1572518"/>
          </a:xfrm>
        </p:grpSpPr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43942" y="5293929"/>
              <a:ext cx="1810310" cy="1355985"/>
            </a:xfrm>
            <a:prstGeom prst="rect">
              <a:avLst/>
            </a:prstGeom>
          </p:spPr>
        </p:pic>
        <p:sp>
          <p:nvSpPr>
            <p:cNvPr id="36" name="Rectángulo redondeado 35"/>
            <p:cNvSpPr/>
            <p:nvPr/>
          </p:nvSpPr>
          <p:spPr>
            <a:xfrm>
              <a:off x="6595981" y="5077396"/>
              <a:ext cx="1306231" cy="21653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latin typeface="Gidole Regular"/>
                </a:rPr>
                <a:t>Telemática</a:t>
              </a:r>
              <a:endParaRPr lang="es-MX" sz="1600" b="1" dirty="0">
                <a:latin typeface="Gidole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5475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2477" y="341290"/>
            <a:ext cx="741166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2400" dirty="0">
                <a:ln w="12700" cap="rnd" cmpd="sng">
                  <a:noFill/>
                  <a:round/>
                </a:ln>
                <a:solidFill>
                  <a:schemeClr val="bg1"/>
                </a:solidFill>
                <a:latin typeface="Gidole Regular"/>
                <a:ea typeface="ＭＳ Ｐゴシック" pitchFamily="84" charset="-128"/>
                <a:cs typeface="Gidole Regular"/>
              </a:rPr>
              <a:t>La  Transformación Digital (DX</a:t>
            </a:r>
            <a:r>
              <a:rPr lang="es-MX" sz="2400" dirty="0" smtClean="0">
                <a:ln w="12700" cap="rnd" cmpd="sng">
                  <a:noFill/>
                  <a:round/>
                </a:ln>
                <a:solidFill>
                  <a:schemeClr val="bg1"/>
                </a:solidFill>
                <a:latin typeface="Gidole Regular"/>
                <a:ea typeface="ＭＳ Ｐゴシック" pitchFamily="84" charset="-128"/>
                <a:cs typeface="Gidole Regular"/>
              </a:rPr>
              <a:t>)</a:t>
            </a:r>
            <a:endParaRPr lang="es-MX" sz="2400" dirty="0">
              <a:ln w="12700" cap="rnd" cmpd="sng">
                <a:noFill/>
                <a:round/>
              </a:ln>
              <a:solidFill>
                <a:schemeClr val="bg1"/>
              </a:solidFill>
              <a:latin typeface="Gidole Regular"/>
              <a:ea typeface="ＭＳ Ｐゴシック" pitchFamily="84" charset="-128"/>
              <a:cs typeface="Gidole Regular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497542" y="12376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MX" dirty="0">
              <a:latin typeface="Gidole Regular"/>
            </a:endParaRPr>
          </a:p>
        </p:txBody>
      </p:sp>
      <p:sp>
        <p:nvSpPr>
          <p:cNvPr id="32" name="Marcador de número de diapositiva 31"/>
          <p:cNvSpPr>
            <a:spLocks noGrp="1"/>
          </p:cNvSpPr>
          <p:nvPr>
            <p:ph type="sldNum" sz="quarter" idx="12"/>
          </p:nvPr>
        </p:nvSpPr>
        <p:spPr>
          <a:xfrm>
            <a:off x="7007297" y="6477374"/>
            <a:ext cx="2133600" cy="365125"/>
          </a:xfrm>
        </p:spPr>
        <p:txBody>
          <a:bodyPr/>
          <a:lstStyle/>
          <a:p>
            <a:fld id="{23DE008A-60C3-3E45-BADA-CD0D7988EA5A}" type="slidenum">
              <a:rPr lang="en-US" sz="1600" b="1">
                <a:solidFill>
                  <a:schemeClr val="tx1"/>
                </a:solidFill>
                <a:latin typeface="Gidole Regular"/>
              </a:rPr>
              <a:pPr/>
              <a:t>6</a:t>
            </a:fld>
            <a:endParaRPr lang="en-US" sz="1600" b="1" dirty="0">
              <a:solidFill>
                <a:schemeClr val="tx1"/>
              </a:solidFill>
              <a:latin typeface="Gidole Regular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2877662306"/>
              </p:ext>
            </p:extLst>
          </p:nvPr>
        </p:nvGraphicFramePr>
        <p:xfrm>
          <a:off x="3388660" y="1422897"/>
          <a:ext cx="5755341" cy="480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ángulo 13"/>
          <p:cNvSpPr/>
          <p:nvPr/>
        </p:nvSpPr>
        <p:spPr>
          <a:xfrm>
            <a:off x="118690" y="1196231"/>
            <a:ext cx="3269970" cy="453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srgbClr val="000000"/>
                </a:solidFill>
                <a:latin typeface="Gidole Regular"/>
                <a:ea typeface="Calibri" panose="020F0502020204030204" pitchFamily="34" charset="0"/>
                <a:cs typeface="TimesNewRomanPSMT"/>
              </a:rPr>
              <a:t>Ante este entorno de evolución acelerada, </a:t>
            </a:r>
            <a:r>
              <a:rPr lang="es-MX" b="1" dirty="0">
                <a:solidFill>
                  <a:srgbClr val="000000"/>
                </a:solidFill>
                <a:latin typeface="Gidole Regular"/>
                <a:ea typeface="Calibri" panose="020F0502020204030204" pitchFamily="34" charset="0"/>
                <a:cs typeface="TimesNewRomanPSMT"/>
              </a:rPr>
              <a:t>las organizaciones se encuentran viviendo un proceso continuo</a:t>
            </a:r>
            <a:r>
              <a:rPr lang="es-MX" dirty="0">
                <a:solidFill>
                  <a:srgbClr val="000000"/>
                </a:solidFill>
                <a:latin typeface="Gidole Regular"/>
                <a:ea typeface="Calibri" panose="020F0502020204030204" pitchFamily="34" charset="0"/>
                <a:cs typeface="TimesNewRomanPSMT"/>
              </a:rPr>
              <a:t> por el cual se adaptan o </a:t>
            </a:r>
            <a:r>
              <a:rPr lang="es-MX" b="1" dirty="0">
                <a:solidFill>
                  <a:srgbClr val="000000"/>
                </a:solidFill>
                <a:latin typeface="Gidole Regular"/>
                <a:ea typeface="Calibri" panose="020F0502020204030204" pitchFamily="34" charset="0"/>
                <a:cs typeface="TimesNewRomanPSMT"/>
              </a:rPr>
              <a:t>conducen </a:t>
            </a:r>
            <a:r>
              <a:rPr lang="es-MX" b="1" dirty="0" smtClean="0">
                <a:solidFill>
                  <a:srgbClr val="000000"/>
                </a:solidFill>
                <a:latin typeface="Gidole Regular"/>
                <a:ea typeface="Calibri" panose="020F0502020204030204" pitchFamily="34" charset="0"/>
                <a:cs typeface="TimesNewRomanPSMT"/>
              </a:rPr>
              <a:t>innovaciones disruptivas </a:t>
            </a:r>
            <a:r>
              <a:rPr lang="es-MX" b="1" dirty="0">
                <a:solidFill>
                  <a:srgbClr val="000000"/>
                </a:solidFill>
                <a:latin typeface="Gidole Regular"/>
                <a:ea typeface="Calibri" panose="020F0502020204030204" pitchFamily="34" charset="0"/>
                <a:cs typeface="TimesNewRomanPSMT"/>
              </a:rPr>
              <a:t>en sus clientes y los mercados </a:t>
            </a:r>
            <a:r>
              <a:rPr lang="es-MX" dirty="0">
                <a:solidFill>
                  <a:srgbClr val="000000"/>
                </a:solidFill>
                <a:latin typeface="Gidole Regular"/>
                <a:ea typeface="Calibri" panose="020F0502020204030204" pitchFamily="34" charset="0"/>
                <a:cs typeface="TimesNewRomanPSMT"/>
              </a:rPr>
              <a:t>mediante el </a:t>
            </a:r>
            <a:r>
              <a:rPr lang="es-MX" b="1" dirty="0">
                <a:solidFill>
                  <a:srgbClr val="000000"/>
                </a:solidFill>
                <a:latin typeface="Gidole Regular"/>
                <a:ea typeface="Calibri" panose="020F0502020204030204" pitchFamily="34" charset="0"/>
                <a:cs typeface="TimesNewRomanPSMT"/>
              </a:rPr>
              <a:t>aprovechamiento de las tecnologías de la 3ra plataforma</a:t>
            </a:r>
            <a:r>
              <a:rPr lang="es-MX" dirty="0">
                <a:solidFill>
                  <a:srgbClr val="000000"/>
                </a:solidFill>
                <a:latin typeface="Gidole Regular"/>
                <a:ea typeface="Calibri" panose="020F0502020204030204" pitchFamily="34" charset="0"/>
                <a:cs typeface="TimesNewRomanPSMT"/>
              </a:rPr>
              <a:t>. </a:t>
            </a:r>
            <a:r>
              <a:rPr lang="es-MX" b="1" dirty="0">
                <a:latin typeface="Gidole Regular"/>
                <a:ea typeface="Calibri" panose="020F0502020204030204" pitchFamily="34" charset="0"/>
                <a:cs typeface="TimesNewRomanPSMT"/>
              </a:rPr>
              <a:t>A este fenómeno se le conoce como Transformación </a:t>
            </a:r>
            <a:r>
              <a:rPr lang="es-MX" b="1" dirty="0" smtClean="0">
                <a:latin typeface="Gidole Regular"/>
                <a:ea typeface="Calibri" panose="020F0502020204030204" pitchFamily="34" charset="0"/>
                <a:cs typeface="TimesNewRomanPSMT"/>
              </a:rPr>
              <a:t>Digital </a:t>
            </a:r>
            <a:r>
              <a:rPr lang="es-MX" b="1" dirty="0">
                <a:latin typeface="Gidole Regular"/>
                <a:ea typeface="Calibri" panose="020F0502020204030204" pitchFamily="34" charset="0"/>
                <a:cs typeface="TimesNewRomanPSMT"/>
              </a:rPr>
              <a:t>(DX).</a:t>
            </a:r>
            <a:endParaRPr lang="es-MX" b="1" dirty="0">
              <a:effectLst/>
              <a:latin typeface="Gidole 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9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2477" y="211265"/>
            <a:ext cx="741166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2400" dirty="0">
                <a:ln w="12700" cap="rnd" cmpd="sng">
                  <a:noFill/>
                  <a:round/>
                </a:ln>
                <a:solidFill>
                  <a:schemeClr val="bg1"/>
                </a:solidFill>
                <a:latin typeface="Gidole Regular"/>
                <a:ea typeface="ＭＳ Ｐゴシック" pitchFamily="84" charset="-128"/>
                <a:cs typeface="Gidole Regular"/>
              </a:rPr>
              <a:t>La  Transformación Digital (DX) </a:t>
            </a:r>
            <a:r>
              <a:rPr lang="es-MX" sz="2400" dirty="0" smtClean="0">
                <a:ln w="12700" cap="rnd" cmpd="sng">
                  <a:noFill/>
                  <a:round/>
                </a:ln>
                <a:solidFill>
                  <a:schemeClr val="bg1"/>
                </a:solidFill>
                <a:latin typeface="Gidole Regular"/>
                <a:ea typeface="ＭＳ Ｐゴシック" pitchFamily="84" charset="-128"/>
                <a:cs typeface="Gidole Regular"/>
              </a:rPr>
              <a:t>y los Seguros</a:t>
            </a:r>
            <a:endParaRPr lang="es-MX" sz="2400" dirty="0">
              <a:ln w="12700" cap="rnd" cmpd="sng">
                <a:noFill/>
                <a:round/>
              </a:ln>
              <a:solidFill>
                <a:schemeClr val="bg1"/>
              </a:solidFill>
              <a:latin typeface="Gidole Regular"/>
              <a:ea typeface="ＭＳ Ｐゴシック" pitchFamily="84" charset="-128"/>
              <a:cs typeface="Gidole Regular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497542" y="12376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MX" dirty="0">
              <a:latin typeface="Gidole Regular"/>
            </a:endParaRPr>
          </a:p>
        </p:txBody>
      </p:sp>
      <p:sp>
        <p:nvSpPr>
          <p:cNvPr id="32" name="Marcador de número de diapositiva 31"/>
          <p:cNvSpPr>
            <a:spLocks noGrp="1"/>
          </p:cNvSpPr>
          <p:nvPr>
            <p:ph type="sldNum" sz="quarter" idx="12"/>
          </p:nvPr>
        </p:nvSpPr>
        <p:spPr>
          <a:xfrm>
            <a:off x="7007297" y="6477374"/>
            <a:ext cx="2133600" cy="365125"/>
          </a:xfrm>
        </p:spPr>
        <p:txBody>
          <a:bodyPr/>
          <a:lstStyle/>
          <a:p>
            <a:fld id="{23DE008A-60C3-3E45-BADA-CD0D7988EA5A}" type="slidenum">
              <a:rPr lang="en-US" sz="1600" b="1">
                <a:solidFill>
                  <a:schemeClr val="tx1"/>
                </a:solidFill>
                <a:latin typeface="Gidole Regular"/>
              </a:rPr>
              <a:pPr/>
              <a:t>7</a:t>
            </a:fld>
            <a:endParaRPr lang="en-US" sz="1600" b="1" dirty="0">
              <a:solidFill>
                <a:schemeClr val="tx1"/>
              </a:solidFill>
              <a:latin typeface="Gidole Regular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471785" y="1655782"/>
            <a:ext cx="42247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dirty="0">
              <a:solidFill>
                <a:srgbClr val="000000"/>
              </a:solidFill>
              <a:latin typeface="Gidole Regular"/>
              <a:ea typeface="Calibri" panose="020F0502020204030204" pitchFamily="34" charset="0"/>
              <a:cs typeface="TimesNewRomanPSM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dirty="0" smtClean="0">
              <a:solidFill>
                <a:srgbClr val="000000"/>
              </a:solidFill>
              <a:latin typeface="Gidole Regular"/>
              <a:ea typeface="Calibri" panose="020F0502020204030204" pitchFamily="34" charset="0"/>
              <a:cs typeface="TimesNewRomanPSM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dirty="0" smtClean="0">
              <a:solidFill>
                <a:srgbClr val="000000"/>
              </a:solidFill>
              <a:latin typeface="Gidole Regular"/>
              <a:ea typeface="Calibri" panose="020F0502020204030204" pitchFamily="34" charset="0"/>
              <a:cs typeface="TimesNewRomanPSM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72477" y="1226281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Gidole Regular"/>
                <a:cs typeface="Arial" panose="020B0604020202020204" pitchFamily="34" charset="0"/>
              </a:rPr>
              <a:t>Nuevos Perfiles de Riesgos y Necesidades de Protección requieren </a:t>
            </a:r>
          </a:p>
          <a:p>
            <a:pPr algn="ctr"/>
            <a:r>
              <a:rPr lang="es-MX" b="1" dirty="0">
                <a:latin typeface="Gidole Regular"/>
                <a:cs typeface="Arial" panose="020B0604020202020204" pitchFamily="34" charset="0"/>
              </a:rPr>
              <a:t>alternativas de seguros acordes a cada segmento del mercado que además innoven los procesos operativos y de distribución para garantizar el acceso y el uso óptimo de los productos</a:t>
            </a:r>
            <a:endParaRPr lang="es-MX" b="1" dirty="0">
              <a:latin typeface="Gidole Regular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650490" y="3406382"/>
            <a:ext cx="3913094" cy="23059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dole Regular"/>
                <a:cs typeface="Arial" panose="020B0604020202020204" pitchFamily="34" charset="0"/>
              </a:rPr>
              <a:t>Marketing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dole Regular"/>
                <a:cs typeface="Arial" panose="020B0604020202020204" pitchFamily="34" charset="0"/>
              </a:rPr>
              <a:t>Desarrollo de Producto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dole Regular"/>
                <a:cs typeface="Arial" panose="020B0604020202020204" pitchFamily="34" charset="0"/>
              </a:rPr>
              <a:t>Adquisición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dole Regular"/>
                <a:cs typeface="Arial" panose="020B0604020202020204" pitchFamily="34" charset="0"/>
              </a:rPr>
              <a:t>Administración de Canales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dole Regular"/>
                <a:cs typeface="Arial" panose="020B0604020202020204" pitchFamily="34" charset="0"/>
              </a:rPr>
              <a:t>Administración de Pólizas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dole Regular"/>
                <a:cs typeface="Arial" panose="020B0604020202020204" pitchFamily="34" charset="0"/>
              </a:rPr>
              <a:t>Servicios a Clientes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dole Regular"/>
                <a:cs typeface="Arial" panose="020B0604020202020204" pitchFamily="34" charset="0"/>
              </a:rPr>
              <a:t>Administración de Siniestros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dole Regular"/>
                <a:cs typeface="Arial" panose="020B0604020202020204" pitchFamily="34" charset="0"/>
              </a:rPr>
              <a:t>Reaseguro</a:t>
            </a:r>
          </a:p>
        </p:txBody>
      </p:sp>
      <p:sp>
        <p:nvSpPr>
          <p:cNvPr id="9" name="Rectángulo redondeado 8"/>
          <p:cNvSpPr/>
          <p:nvPr/>
        </p:nvSpPr>
        <p:spPr>
          <a:xfrm rot="5400000">
            <a:off x="2259313" y="1015833"/>
            <a:ext cx="741912" cy="39130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dole Regular"/>
                <a:cs typeface="Arial" panose="020B0604020202020204" pitchFamily="34" charset="0"/>
              </a:rPr>
              <a:t>Procesos en</a:t>
            </a:r>
            <a:r>
              <a:rPr kumimoji="0" lang="es-MX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dole Regular"/>
                <a:cs typeface="Arial" panose="020B0604020202020204" pitchFamily="34" charset="0"/>
              </a:rPr>
              <a:t> las Compañías de  Seguros</a:t>
            </a:r>
            <a:endParaRPr kumimoji="0" lang="es-MX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dole Regular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163671" y="2489655"/>
            <a:ext cx="3792070" cy="3948731"/>
            <a:chOff x="5163671" y="2489655"/>
            <a:chExt cx="3792070" cy="3948731"/>
          </a:xfrm>
        </p:grpSpPr>
        <p:sp>
          <p:nvSpPr>
            <p:cNvPr id="13" name="Rectángulo 12"/>
            <p:cNvSpPr/>
            <p:nvPr/>
          </p:nvSpPr>
          <p:spPr>
            <a:xfrm>
              <a:off x="5163671" y="3206732"/>
              <a:ext cx="3792070" cy="3231654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es-MX" sz="1600" dirty="0" smtClean="0"/>
            </a:p>
            <a:p>
              <a:pPr lvl="0" algn="ctr"/>
              <a:endParaRPr lang="es-MX" sz="1200" dirty="0" smtClean="0"/>
            </a:p>
            <a:p>
              <a:pPr lvl="0" algn="ctr"/>
              <a:r>
                <a:rPr lang="es-MX" sz="1600" dirty="0" smtClean="0">
                  <a:latin typeface="Gidole Regular"/>
                </a:rPr>
                <a:t>A través del análisis </a:t>
              </a:r>
              <a:r>
                <a:rPr lang="es-MX" sz="1600" dirty="0">
                  <a:latin typeface="Gidole Regular"/>
                </a:rPr>
                <a:t>de grandes volúmenes de </a:t>
              </a:r>
              <a:r>
                <a:rPr lang="es-MX" sz="1600" dirty="0" smtClean="0">
                  <a:latin typeface="Gidole Regular"/>
                </a:rPr>
                <a:t>datos es posible detectar </a:t>
              </a:r>
              <a:r>
                <a:rPr lang="es-MX" sz="1600" dirty="0">
                  <a:latin typeface="Gidole Regular"/>
                </a:rPr>
                <a:t>tendencias, </a:t>
              </a:r>
              <a:r>
                <a:rPr lang="es-MX" sz="1600" dirty="0" smtClean="0">
                  <a:latin typeface="Gidole Regular"/>
                </a:rPr>
                <a:t>generar </a:t>
              </a:r>
              <a:r>
                <a:rPr lang="es-MX" sz="1600" dirty="0">
                  <a:latin typeface="Gidole Regular"/>
                </a:rPr>
                <a:t>proyecciones, </a:t>
              </a:r>
              <a:r>
                <a:rPr lang="es-MX" sz="1600" dirty="0" smtClean="0">
                  <a:latin typeface="Gidole Regular"/>
                </a:rPr>
                <a:t>identificar nuevos segmentos de clientes y generar nuevas propuestas de valor para estos. </a:t>
              </a:r>
            </a:p>
            <a:p>
              <a:pPr lvl="0" algn="ctr"/>
              <a:r>
                <a:rPr lang="es-MX" sz="1600" b="1" dirty="0" smtClean="0">
                  <a:latin typeface="Gidole Regular"/>
                </a:rPr>
                <a:t>Con toda esta información</a:t>
              </a:r>
              <a:r>
                <a:rPr lang="es-MX" sz="1600" dirty="0" smtClean="0">
                  <a:latin typeface="Gidole Regular"/>
                </a:rPr>
                <a:t>, en los próximos años observaremos </a:t>
              </a:r>
              <a:r>
                <a:rPr lang="es-MX" sz="1600" b="1" dirty="0" smtClean="0">
                  <a:latin typeface="Gidole Regular"/>
                </a:rPr>
                <a:t>nuevos productos, cada vez más personalizados </a:t>
              </a:r>
              <a:r>
                <a:rPr lang="es-MX" sz="1600" dirty="0" smtClean="0">
                  <a:latin typeface="Gidole Regular"/>
                </a:rPr>
                <a:t>(“hechos a la medida”).</a:t>
              </a:r>
              <a:endParaRPr lang="es-MX" sz="1600" dirty="0">
                <a:latin typeface="Gidole Regular"/>
              </a:endParaRP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486" r="50591"/>
            <a:stretch/>
          </p:blipFill>
          <p:spPr>
            <a:xfrm>
              <a:off x="6390120" y="2489655"/>
              <a:ext cx="1412112" cy="11128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6682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2477" y="305394"/>
            <a:ext cx="741166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2400" dirty="0">
                <a:ln w="12700" cap="rnd" cmpd="sng">
                  <a:noFill/>
                  <a:round/>
                </a:ln>
                <a:solidFill>
                  <a:schemeClr val="bg1"/>
                </a:solidFill>
                <a:latin typeface="Gidole Regular"/>
                <a:ea typeface="ＭＳ Ｐゴシック" pitchFamily="84" charset="-128"/>
                <a:cs typeface="Gidole Regular"/>
              </a:rPr>
              <a:t>La  Transformación Digital (DX) y los Seguros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-497542" y="12376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MX" dirty="0">
              <a:latin typeface="Gidole Regular"/>
            </a:endParaRPr>
          </a:p>
        </p:txBody>
      </p:sp>
      <p:sp>
        <p:nvSpPr>
          <p:cNvPr id="32" name="Marcador de número de diapositiva 31"/>
          <p:cNvSpPr>
            <a:spLocks noGrp="1"/>
          </p:cNvSpPr>
          <p:nvPr>
            <p:ph type="sldNum" sz="quarter" idx="12"/>
          </p:nvPr>
        </p:nvSpPr>
        <p:spPr>
          <a:xfrm>
            <a:off x="7007297" y="6477374"/>
            <a:ext cx="2133600" cy="365125"/>
          </a:xfrm>
        </p:spPr>
        <p:txBody>
          <a:bodyPr/>
          <a:lstStyle/>
          <a:p>
            <a:fld id="{23DE008A-60C3-3E45-BADA-CD0D7988EA5A}" type="slidenum">
              <a:rPr lang="en-US" sz="1600" b="1">
                <a:solidFill>
                  <a:schemeClr val="tx1"/>
                </a:solidFill>
                <a:latin typeface="Gidole Regular"/>
              </a:rPr>
              <a:pPr/>
              <a:t>8</a:t>
            </a:fld>
            <a:endParaRPr lang="en-US" sz="1600" b="1" dirty="0">
              <a:solidFill>
                <a:schemeClr val="tx1"/>
              </a:solidFill>
              <a:latin typeface="Gidole Regular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471785" y="1655782"/>
            <a:ext cx="42247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dirty="0">
              <a:solidFill>
                <a:srgbClr val="000000"/>
              </a:solidFill>
              <a:latin typeface="Gidole Regular"/>
              <a:ea typeface="Calibri" panose="020F0502020204030204" pitchFamily="34" charset="0"/>
              <a:cs typeface="TimesNewRomanPSM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dirty="0" smtClean="0">
              <a:solidFill>
                <a:srgbClr val="000000"/>
              </a:solidFill>
              <a:latin typeface="Gidole Regular"/>
              <a:ea typeface="Calibri" panose="020F0502020204030204" pitchFamily="34" charset="0"/>
              <a:cs typeface="TimesNewRomanPSM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dirty="0" smtClean="0">
              <a:solidFill>
                <a:srgbClr val="000000"/>
              </a:solidFill>
              <a:latin typeface="Gidole Regular"/>
              <a:ea typeface="Calibri" panose="020F0502020204030204" pitchFamily="34" charset="0"/>
              <a:cs typeface="TimesNewRomanPSM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4243" y="1237680"/>
            <a:ext cx="5725227" cy="4377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600" b="1" dirty="0">
                <a:latin typeface="Gidole Regular"/>
                <a:ea typeface="Calibri" panose="020F0502020204030204" pitchFamily="34" charset="0"/>
                <a:cs typeface="Times New Roman" panose="02020603050405020304" pitchFamily="18" charset="0"/>
              </a:rPr>
              <a:t>Algunas evidencias de la Transformación Digital de los procesos de seguros en las Compañías Mexicanas </a:t>
            </a:r>
            <a:r>
              <a:rPr lang="es-MX" sz="1600" dirty="0">
                <a:latin typeface="Gidole Regular"/>
                <a:ea typeface="Calibri" panose="020F0502020204030204" pitchFamily="34" charset="0"/>
                <a:cs typeface="Times New Roman" panose="02020603050405020304" pitchFamily="18" charset="0"/>
              </a:rPr>
              <a:t>son: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s-MX" sz="1600" b="1" dirty="0">
                <a:latin typeface="Gidole Regular"/>
                <a:ea typeface="Calibri" panose="020F0502020204030204" pitchFamily="34" charset="0"/>
                <a:cs typeface="Times New Roman" panose="02020603050405020304" pitchFamily="18" charset="0"/>
              </a:rPr>
              <a:t>Aplicaciones para monitorear los comportamientos de manejo de sus clientes</a:t>
            </a:r>
            <a:r>
              <a:rPr lang="es-MX" sz="1600" dirty="0">
                <a:latin typeface="Gidole Regular"/>
                <a:ea typeface="Calibri" panose="020F0502020204030204" pitchFamily="34" charset="0"/>
                <a:cs typeface="Times New Roman" panose="02020603050405020304" pitchFamily="18" charset="0"/>
              </a:rPr>
              <a:t>, quedando pendiente ligar la información generada con beneficios directos a los participantes como pudieran ser reducciones en sus primas o algún otro incentivo.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s-MX" sz="1600" b="1" dirty="0">
                <a:latin typeface="Gidole Regular"/>
                <a:ea typeface="Calibri" panose="020F0502020204030204" pitchFamily="34" charset="0"/>
                <a:cs typeface="Times New Roman" panose="02020603050405020304" pitchFamily="18" charset="0"/>
              </a:rPr>
              <a:t>La generación de un reporte de siniestro y la coordinación con el ajustador </a:t>
            </a:r>
            <a:r>
              <a:rPr lang="es-MX" sz="1600" dirty="0">
                <a:latin typeface="Gidole Regular"/>
                <a:ea typeface="Calibri" panose="020F0502020204030204" pitchFamily="34" charset="0"/>
                <a:cs typeface="Times New Roman" panose="02020603050405020304" pitchFamily="18" charset="0"/>
              </a:rPr>
              <a:t>para su atención utilizando aplicaciones para dispositivos móviles.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s-MX" sz="1600" dirty="0">
                <a:latin typeface="Gidole Regular"/>
                <a:ea typeface="Calibri" panose="020F0502020204030204" pitchFamily="34" charset="0"/>
                <a:cs typeface="Times New Roman" panose="02020603050405020304" pitchFamily="18" charset="0"/>
              </a:rPr>
              <a:t>Aplicaciones que permiten la </a:t>
            </a:r>
            <a:r>
              <a:rPr lang="es-MX" sz="1600" b="1" dirty="0">
                <a:latin typeface="Gidole Regular"/>
                <a:ea typeface="Calibri" panose="020F0502020204030204" pitchFamily="34" charset="0"/>
                <a:cs typeface="Times New Roman" panose="02020603050405020304" pitchFamily="18" charset="0"/>
              </a:rPr>
              <a:t>venta de seguros de automóviles con ofertas masivas-personalizadas</a:t>
            </a:r>
            <a:r>
              <a:rPr lang="es-MX" sz="1600" dirty="0">
                <a:latin typeface="Gidole Regular"/>
                <a:ea typeface="Calibri" panose="020F0502020204030204" pitchFamily="34" charset="0"/>
                <a:cs typeface="Times New Roman" panose="02020603050405020304" pitchFamily="18" charset="0"/>
              </a:rPr>
              <a:t> y la </a:t>
            </a:r>
            <a:r>
              <a:rPr lang="es-MX" sz="1600" b="1" dirty="0">
                <a:latin typeface="Gidole Regular"/>
                <a:ea typeface="Calibri" panose="020F0502020204030204" pitchFamily="34" charset="0"/>
                <a:cs typeface="Times New Roman" panose="02020603050405020304" pitchFamily="18" charset="0"/>
              </a:rPr>
              <a:t>atención a siniestros desde un dispositivo móvil. 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s-MX" sz="1600" dirty="0">
                <a:latin typeface="Gidole Regular"/>
                <a:ea typeface="Calibri" panose="020F0502020204030204" pitchFamily="34" charset="0"/>
                <a:cs typeface="Times New Roman" panose="02020603050405020304" pitchFamily="18" charset="0"/>
              </a:rPr>
              <a:t>Nuevos productos, como un </a:t>
            </a:r>
            <a:r>
              <a:rPr lang="es-MX" sz="1600" b="1" dirty="0">
                <a:latin typeface="Gidole Regular"/>
                <a:ea typeface="Calibri" panose="020F0502020204030204" pitchFamily="34" charset="0"/>
                <a:cs typeface="Times New Roman" panose="02020603050405020304" pitchFamily="18" charset="0"/>
              </a:rPr>
              <a:t>seguro de daños a terceros para drones.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9470" y="1976718"/>
            <a:ext cx="3157772" cy="423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49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2477" y="367379"/>
            <a:ext cx="741166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2400" dirty="0" smtClean="0">
                <a:ln w="12700" cap="rnd" cmpd="sng">
                  <a:noFill/>
                  <a:round/>
                </a:ln>
                <a:solidFill>
                  <a:schemeClr val="bg1"/>
                </a:solidFill>
                <a:latin typeface="Gidole Regular"/>
                <a:ea typeface="ＭＳ Ｐゴシック" pitchFamily="84" charset="-128"/>
                <a:cs typeface="Gidole Regular"/>
              </a:rPr>
              <a:t>Conclusiones</a:t>
            </a:r>
            <a:endParaRPr lang="es-MX" sz="2400" dirty="0">
              <a:ln w="12700" cap="rnd" cmpd="sng">
                <a:noFill/>
                <a:round/>
              </a:ln>
              <a:solidFill>
                <a:schemeClr val="bg1"/>
              </a:solidFill>
              <a:latin typeface="Gidole Regular"/>
              <a:ea typeface="ＭＳ Ｐゴシック" pitchFamily="84" charset="-128"/>
              <a:cs typeface="Gidole Regular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497542" y="12376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MX" dirty="0">
              <a:latin typeface="Gidole Regular"/>
            </a:endParaRPr>
          </a:p>
        </p:txBody>
      </p:sp>
      <p:sp>
        <p:nvSpPr>
          <p:cNvPr id="32" name="Marcador de número de diapositiva 31"/>
          <p:cNvSpPr>
            <a:spLocks noGrp="1"/>
          </p:cNvSpPr>
          <p:nvPr>
            <p:ph type="sldNum" sz="quarter" idx="12"/>
          </p:nvPr>
        </p:nvSpPr>
        <p:spPr>
          <a:xfrm>
            <a:off x="7007297" y="6477374"/>
            <a:ext cx="2133600" cy="365125"/>
          </a:xfrm>
        </p:spPr>
        <p:txBody>
          <a:bodyPr/>
          <a:lstStyle/>
          <a:p>
            <a:fld id="{23DE008A-60C3-3E45-BADA-CD0D7988EA5A}" type="slidenum">
              <a:rPr lang="en-US" sz="1600" b="1">
                <a:solidFill>
                  <a:schemeClr val="tx1"/>
                </a:solidFill>
                <a:latin typeface="Gidole Regular"/>
              </a:rPr>
              <a:pPr/>
              <a:t>9</a:t>
            </a:fld>
            <a:endParaRPr lang="en-US" sz="1600" b="1" dirty="0">
              <a:solidFill>
                <a:schemeClr val="tx1"/>
              </a:solidFill>
              <a:latin typeface="Gidole Regular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471785" y="1655782"/>
            <a:ext cx="42247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dirty="0">
              <a:solidFill>
                <a:srgbClr val="000000"/>
              </a:solidFill>
              <a:latin typeface="Gidole Regular"/>
              <a:ea typeface="Calibri" panose="020F0502020204030204" pitchFamily="34" charset="0"/>
              <a:cs typeface="TimesNewRomanPSM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dirty="0" smtClean="0">
              <a:solidFill>
                <a:srgbClr val="000000"/>
              </a:solidFill>
              <a:latin typeface="Gidole Regular"/>
              <a:ea typeface="Calibri" panose="020F0502020204030204" pitchFamily="34" charset="0"/>
              <a:cs typeface="TimesNewRomanPSM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MX" dirty="0" smtClean="0">
              <a:solidFill>
                <a:srgbClr val="000000"/>
              </a:solidFill>
              <a:latin typeface="Gidole Regular"/>
              <a:ea typeface="Calibri" panose="020F0502020204030204" pitchFamily="34" charset="0"/>
              <a:cs typeface="TimesNewRomanPSM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97532" y="3826701"/>
            <a:ext cx="7611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>
              <a:latin typeface="Gidole Regular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2710779962"/>
              </p:ext>
            </p:extLst>
          </p:nvPr>
        </p:nvGraphicFramePr>
        <p:xfrm>
          <a:off x="172477" y="1595059"/>
          <a:ext cx="88370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2684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6810</TotalTime>
  <Words>940</Words>
  <Application>Microsoft Office PowerPoint</Application>
  <PresentationFormat>Presentación en pantalla (4:3)</PresentationFormat>
  <Paragraphs>92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altitud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 gutierrez</dc:creator>
  <cp:lastModifiedBy>CRP003</cp:lastModifiedBy>
  <cp:revision>821</cp:revision>
  <cp:lastPrinted>2014-07-07T23:52:09Z</cp:lastPrinted>
  <dcterms:created xsi:type="dcterms:W3CDTF">2014-07-03T18:54:10Z</dcterms:created>
  <dcterms:modified xsi:type="dcterms:W3CDTF">2016-04-19T14:51:07Z</dcterms:modified>
</cp:coreProperties>
</file>